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0.43023255813953493</c:v>
                </c:pt>
                <c:pt idx="1">
                  <c:v>0.56976744186046513</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0.43023255813953493</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7.7478063500314001</c:v>
                </c:pt>
                <c:pt idx="1">
                  <c:v>9.5235873412283052</c:v>
                </c:pt>
                <c:pt idx="2">
                  <c:v>9.1580845337216328</c:v>
                </c:pt>
                <c:pt idx="3">
                  <c:v>5.9648270285544571</c:v>
                </c:pt>
                <c:pt idx="4">
                  <c:v>8.1409909303707426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7.2171409267674527</c:v>
                </c:pt>
                <c:pt idx="1">
                  <c:v>9.1571292585204827</c:v>
                </c:pt>
                <c:pt idx="2">
                  <c:v>8.8694041142519335</c:v>
                </c:pt>
                <c:pt idx="3">
                  <c:v>5.6787379006199714</c:v>
                </c:pt>
                <c:pt idx="4">
                  <c:v>8.0223137538176577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York and Scarborough Teaching Hospitals NHS Foundation Trust</c:v>
                </c:pt>
                <c:pt idx="2">
                  <c:v>Sheffield Children's NHS Foundation Trust</c:v>
                </c:pt>
                <c:pt idx="3">
                  <c:v>The Newcastle Upon Tyne Hospitals NHS Foundation Trust</c:v>
                </c:pt>
                <c:pt idx="4">
                  <c:v>County Durham and Darlington NHS Foundation Trust</c:v>
                </c:pt>
              </c:strCache>
            </c:strRef>
          </c:cat>
          <c:val>
            <c:numRef>
              <c:f>Sheet1!$B$2:$B$6</c:f>
              <c:numCache>
                <c:formatCode>0.0</c:formatCode>
                <c:ptCount val="5"/>
                <c:pt idx="0">
                  <c:v>7.1732360810764906</c:v>
                </c:pt>
                <c:pt idx="1">
                  <c:v>7.1592219330043294</c:v>
                </c:pt>
                <c:pt idx="2">
                  <c:v>7.15717146612179</c:v>
                </c:pt>
                <c:pt idx="3">
                  <c:v>6.6065803882468792</c:v>
                </c:pt>
                <c:pt idx="4">
                  <c:v>6.1860716106829221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555-4759-B57F-5F028E23C52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York and Scarborough Teaching Hospitals NHS Foundation Trust</c:v>
                </c:pt>
                <c:pt idx="2">
                  <c:v>Sheffield Children's NHS Foundation Trust</c:v>
                </c:pt>
                <c:pt idx="3">
                  <c:v>The Newcastle Upon Tyne Hospitals NHS Foundation Trust</c:v>
                </c:pt>
                <c:pt idx="4">
                  <c:v>County Durham and Darlington NHS Foundation Trust</c:v>
                </c:pt>
              </c:strCache>
            </c:strRef>
          </c:cat>
          <c:val>
            <c:numRef>
              <c:f>Sheet1!$C$2:$C$6</c:f>
              <c:numCache>
                <c:formatCode>0.0</c:formatCode>
                <c:ptCount val="5"/>
                <c:pt idx="0">
                  <c:v>2.8267639189235094</c:v>
                </c:pt>
                <c:pt idx="1">
                  <c:v>2.8407780669956706</c:v>
                </c:pt>
                <c:pt idx="2">
                  <c:v>2.84282853387821</c:v>
                </c:pt>
                <c:pt idx="3">
                  <c:v>3.3934196117531208</c:v>
                </c:pt>
                <c:pt idx="4">
                  <c:v>3.8139283893170779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555-4759-B57F-5F028E23C52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3.7858864053906398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0.43859298297232563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0.26345230333142755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2.7504045247973909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0.26345230333142666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0.25410621181673498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6.2820000053482792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5.8631339540930876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4.3848597674826939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0.56102489401421618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0.18978428178124851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1.9813208719223212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0.18978428178124851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0.40853042949011265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6.090143216017565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6.1263293792393192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6.7815697703023252</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Airedale NHS Foundation Trust</c:v>
                </c:pt>
                <c:pt idx="2">
                  <c:v>Doncaster and Bassetlaw Teaching Hospitals NHS Foundation Trust</c:v>
                </c:pt>
                <c:pt idx="3">
                  <c:v>Calderdale and Huddersfield NHS Foundation Trust</c:v>
                </c:pt>
                <c:pt idx="4">
                  <c:v>The Rotherham NHS Foundation Trust</c:v>
                </c:pt>
              </c:strCache>
            </c:strRef>
          </c:cat>
          <c:val>
            <c:numRef>
              <c:f>Sheet1!$B$2:$B$6</c:f>
              <c:numCache>
                <c:formatCode>0.0</c:formatCode>
                <c:ptCount val="5"/>
                <c:pt idx="0">
                  <c:v>5.8773454859714702</c:v>
                </c:pt>
                <c:pt idx="1">
                  <c:v>6.1332592078756782</c:v>
                </c:pt>
                <c:pt idx="2">
                  <c:v>6.3940711678408597</c:v>
                </c:pt>
                <c:pt idx="3">
                  <c:v>6.6182440133269331</c:v>
                </c:pt>
                <c:pt idx="4">
                  <c:v>6.6632298812749333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BF7-4C0D-9D31-F4D5F10C295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Airedale NHS Foundation Trust</c:v>
                </c:pt>
                <c:pt idx="2">
                  <c:v>Doncaster and Bassetlaw Teaching Hospitals NHS Foundation Trust</c:v>
                </c:pt>
                <c:pt idx="3">
                  <c:v>Calderdale and Huddersfield NHS Foundation Trust</c:v>
                </c:pt>
                <c:pt idx="4">
                  <c:v>The Rotherham NHS Foundation Trust</c:v>
                </c:pt>
              </c:strCache>
            </c:strRef>
          </c:cat>
          <c:val>
            <c:numRef>
              <c:f>Sheet1!$C$2:$C$6</c:f>
              <c:numCache>
                <c:formatCode>0.0</c:formatCode>
                <c:ptCount val="5"/>
                <c:pt idx="0">
                  <c:v>4.1226545140285298</c:v>
                </c:pt>
                <c:pt idx="1">
                  <c:v>3.8667407921243218</c:v>
                </c:pt>
                <c:pt idx="2">
                  <c:v>3.6059288321591403</c:v>
                </c:pt>
                <c:pt idx="3">
                  <c:v>3.3817559866730669</c:v>
                </c:pt>
                <c:pt idx="4">
                  <c:v>3.3367701187250667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BF7-4C0D-9D31-F4D5F10C295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Northumbria Healthcare NHS Foundation Trust</c:v>
                </c:pt>
                <c:pt idx="2">
                  <c:v>Sheffield Children's NHS Foundation Trust</c:v>
                </c:pt>
                <c:pt idx="3">
                  <c:v>North Tees and Hartlepool NHS Foundation Trust</c:v>
                </c:pt>
                <c:pt idx="4">
                  <c:v>Northern Lincolnshire and Goole NHS Foundation Trust</c:v>
                </c:pt>
              </c:strCache>
            </c:strRef>
          </c:cat>
          <c:val>
            <c:numRef>
              <c:f>Sheet1!$B$2:$B$6</c:f>
              <c:numCache>
                <c:formatCode>0.0</c:formatCode>
                <c:ptCount val="5"/>
                <c:pt idx="0">
                  <c:v>8.1033523503773548</c:v>
                </c:pt>
                <c:pt idx="1">
                  <c:v>7.5362640382780874</c:v>
                </c:pt>
                <c:pt idx="2">
                  <c:v>7.4725761126951253</c:v>
                </c:pt>
                <c:pt idx="3">
                  <c:v>7.412683760060335</c:v>
                </c:pt>
                <c:pt idx="4">
                  <c:v>7.311615150393405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09E-4F92-9AE4-C70AAF5DA93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Northumbria Healthcare NHS Foundation Trust</c:v>
                </c:pt>
                <c:pt idx="2">
                  <c:v>Sheffield Children's NHS Foundation Trust</c:v>
                </c:pt>
                <c:pt idx="3">
                  <c:v>North Tees and Hartlepool NHS Foundation Trust</c:v>
                </c:pt>
                <c:pt idx="4">
                  <c:v>Northern Lincolnshire and Goole NHS Foundation Trust</c:v>
                </c:pt>
              </c:strCache>
            </c:strRef>
          </c:cat>
          <c:val>
            <c:numRef>
              <c:f>Sheet1!$C$2:$C$6</c:f>
              <c:numCache>
                <c:formatCode>0.0</c:formatCode>
                <c:ptCount val="5"/>
                <c:pt idx="0">
                  <c:v>1.8966476496226452</c:v>
                </c:pt>
                <c:pt idx="1">
                  <c:v>2.4637359617219126</c:v>
                </c:pt>
                <c:pt idx="2">
                  <c:v>2.5274238873048747</c:v>
                </c:pt>
                <c:pt idx="3">
                  <c:v>2.587316239939665</c:v>
                </c:pt>
                <c:pt idx="4">
                  <c:v>2.688384849606595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09E-4F92-9AE4-C70AAF5DA93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0.1879271460882288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0.41402808406698277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0.11542793434615817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1.205051194843044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0.11542793434615906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0.41402808406698277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0.14298620685408547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6.5806526904311564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0.46153096979179686</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0.44525204666236995</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0.12413294167098599</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1.2959302315105665</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0.12413294167098599</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0.44525204666237084</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0.13442699993887075</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7.0918055470101313</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0.71061722366751745</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0.55174328628661495</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0.15382190309370714</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1.6058787603372959</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0.15382190309370714</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0.23611167932912913</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6.6722510734656888</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6.4212332365763283</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7.2280492181615834</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Airedale NHS Foundation Trust</c:v>
                </c:pt>
                <c:pt idx="1">
                  <c:v>Northern Lincolnshire and Goole NHS Foundation Trust</c:v>
                </c:pt>
                <c:pt idx="2">
                  <c:v>The Newcastle Upon Tyne Hospitals NHS Foundation Trust</c:v>
                </c:pt>
                <c:pt idx="3">
                  <c:v>Doncaster and Bassetlaw Teaching Hospitals NHS Foundation Trust</c:v>
                </c:pt>
                <c:pt idx="4">
                  <c:v>Bradford Teaching Hospitals NHS Foundation Trust</c:v>
                </c:pt>
              </c:strCache>
            </c:strRef>
          </c:cat>
          <c:val>
            <c:numRef>
              <c:f>Sheet1!$B$2:$B$6</c:f>
              <c:numCache>
                <c:formatCode>0.0</c:formatCode>
                <c:ptCount val="5"/>
                <c:pt idx="0">
                  <c:v>4.6933920236039892</c:v>
                </c:pt>
                <c:pt idx="1">
                  <c:v>4.9206734551941693</c:v>
                </c:pt>
                <c:pt idx="2">
                  <c:v>5.1802138727209543</c:v>
                </c:pt>
                <c:pt idx="3">
                  <c:v>5.4440758632225918</c:v>
                </c:pt>
                <c:pt idx="4">
                  <c:v>5.6015804784080441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C52-4A81-BFB7-96927F2548E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Airedale NHS Foundation Trust</c:v>
                </c:pt>
                <c:pt idx="1">
                  <c:v>Northern Lincolnshire and Goole NHS Foundation Trust</c:v>
                </c:pt>
                <c:pt idx="2">
                  <c:v>The Newcastle Upon Tyne Hospitals NHS Foundation Trust</c:v>
                </c:pt>
                <c:pt idx="3">
                  <c:v>Doncaster and Bassetlaw Teaching Hospitals NHS Foundation Trust</c:v>
                </c:pt>
                <c:pt idx="4">
                  <c:v>Bradford Teaching Hospitals NHS Foundation Trust</c:v>
                </c:pt>
              </c:strCache>
            </c:strRef>
          </c:cat>
          <c:val>
            <c:numRef>
              <c:f>Sheet1!$C$2:$C$6</c:f>
              <c:numCache>
                <c:formatCode>0.0</c:formatCode>
                <c:ptCount val="5"/>
                <c:pt idx="0">
                  <c:v>5.3066079763960108</c:v>
                </c:pt>
                <c:pt idx="1">
                  <c:v>5.0793265448058307</c:v>
                </c:pt>
                <c:pt idx="2">
                  <c:v>4.8197861272790457</c:v>
                </c:pt>
                <c:pt idx="3">
                  <c:v>4.5559241367774082</c:v>
                </c:pt>
                <c:pt idx="4">
                  <c:v>4.3984195215919559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C52-4A81-BFB7-96927F2548E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Harrogate and District NHS Foundation Trust</c:v>
                </c:pt>
                <c:pt idx="1">
                  <c:v>York and Scarborough Teaching Hospitals NHS Foundation Trust</c:v>
                </c:pt>
                <c:pt idx="2">
                  <c:v>Mid Yorkshire Teaching NHS Trust</c:v>
                </c:pt>
                <c:pt idx="3">
                  <c:v>Calderdale and Huddersfield NHS Foundation Trust</c:v>
                </c:pt>
                <c:pt idx="4">
                  <c:v>Hull University Teaching Hospitals NHS Trust</c:v>
                </c:pt>
              </c:strCache>
            </c:strRef>
          </c:cat>
          <c:val>
            <c:numRef>
              <c:f>Sheet1!$B$2:$B$6</c:f>
              <c:numCache>
                <c:formatCode>0.0</c:formatCode>
                <c:ptCount val="5"/>
                <c:pt idx="0">
                  <c:v>7.3105931518596474</c:v>
                </c:pt>
                <c:pt idx="1">
                  <c:v>7.2452704019247589</c:v>
                </c:pt>
                <c:pt idx="2">
                  <c:v>6.8134600387252924</c:v>
                </c:pt>
                <c:pt idx="3">
                  <c:v>6.6697706946145168</c:v>
                </c:pt>
                <c:pt idx="4">
                  <c:v>6.5535976427176346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840-49DA-B78D-3BA2931691D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Harrogate and District NHS Foundation Trust</c:v>
                </c:pt>
                <c:pt idx="1">
                  <c:v>York and Scarborough Teaching Hospitals NHS Foundation Trust</c:v>
                </c:pt>
                <c:pt idx="2">
                  <c:v>Mid Yorkshire Teaching NHS Trust</c:v>
                </c:pt>
                <c:pt idx="3">
                  <c:v>Calderdale and Huddersfield NHS Foundation Trust</c:v>
                </c:pt>
                <c:pt idx="4">
                  <c:v>Hull University Teaching Hospitals NHS Trust</c:v>
                </c:pt>
              </c:strCache>
            </c:strRef>
          </c:cat>
          <c:val>
            <c:numRef>
              <c:f>Sheet1!$C$2:$C$6</c:f>
              <c:numCache>
                <c:formatCode>0.0</c:formatCode>
                <c:ptCount val="5"/>
                <c:pt idx="0">
                  <c:v>2.6894068481403526</c:v>
                </c:pt>
                <c:pt idx="1">
                  <c:v>2.7547295980752411</c:v>
                </c:pt>
                <c:pt idx="2">
                  <c:v>3.1865399612747076</c:v>
                </c:pt>
                <c:pt idx="3">
                  <c:v>3.3302293053854832</c:v>
                </c:pt>
                <c:pt idx="4">
                  <c:v>3.4464023572823654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840-49DA-B78D-3BA2931691D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0.76516640862256846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0.66413021287278351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0.18515453796215731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1.9329870058385605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0.18515453796215731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0.66413021287278262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0.36214223617135133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6.4212332365763283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0.88234159783933253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0.2752232882197081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2.8732919305579667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0.27522328821970721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0.39486418423937764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5.4880925137225853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8.0410937442890127</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Lincolnshire and Goole NHS Foundation Trust</c:v>
                </c:pt>
                <c:pt idx="1">
                  <c:v>The Rotherham NHS Foundation Trust</c:v>
                </c:pt>
                <c:pt idx="2">
                  <c:v>Airedale NHS Foundation Trust</c:v>
                </c:pt>
                <c:pt idx="3">
                  <c:v>Bradford Teaching Hospitals NHS Foundation Trust</c:v>
                </c:pt>
                <c:pt idx="4">
                  <c:v>Hull University Teaching Hospitals NHS Trust</c:v>
                </c:pt>
              </c:strCache>
            </c:strRef>
          </c:cat>
          <c:val>
            <c:numRef>
              <c:f>Sheet1!$B$2:$B$6</c:f>
              <c:numCache>
                <c:formatCode>0.0</c:formatCode>
                <c:ptCount val="5"/>
                <c:pt idx="0">
                  <c:v>7.0204391500025922</c:v>
                </c:pt>
                <c:pt idx="1">
                  <c:v>7.3972331836203864</c:v>
                </c:pt>
                <c:pt idx="2">
                  <c:v>7.4693736246933904</c:v>
                </c:pt>
                <c:pt idx="3">
                  <c:v>7.5011199171825682</c:v>
                </c:pt>
                <c:pt idx="4">
                  <c:v>7.6748235375582308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827-40A8-B642-0B2898157B4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Lincolnshire and Goole NHS Foundation Trust</c:v>
                </c:pt>
                <c:pt idx="1">
                  <c:v>The Rotherham NHS Foundation Trust</c:v>
                </c:pt>
                <c:pt idx="2">
                  <c:v>Airedale NHS Foundation Trust</c:v>
                </c:pt>
                <c:pt idx="3">
                  <c:v>Bradford Teaching Hospitals NHS Foundation Trust</c:v>
                </c:pt>
                <c:pt idx="4">
                  <c:v>Hull University Teaching Hospitals NHS Trust</c:v>
                </c:pt>
              </c:strCache>
            </c:strRef>
          </c:cat>
          <c:val>
            <c:numRef>
              <c:f>Sheet1!$C$2:$C$6</c:f>
              <c:numCache>
                <c:formatCode>0.0</c:formatCode>
                <c:ptCount val="5"/>
                <c:pt idx="0">
                  <c:v>2.9795608499974078</c:v>
                </c:pt>
                <c:pt idx="1">
                  <c:v>2.6027668163796136</c:v>
                </c:pt>
                <c:pt idx="2">
                  <c:v>2.5306263753066096</c:v>
                </c:pt>
                <c:pt idx="3">
                  <c:v>2.4988800828174318</c:v>
                </c:pt>
                <c:pt idx="4">
                  <c:v>2.3251764624417692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827-40A8-B642-0B2898157B4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North Tees and Hartlepool NHS Foundation Trust</c:v>
                </c:pt>
                <c:pt idx="2">
                  <c:v>North Cumbria Integrated Care NHS Foundation Trust</c:v>
                </c:pt>
                <c:pt idx="3">
                  <c:v>The Newcastle Upon Tyne Hospitals NHS Foundation Trust</c:v>
                </c:pt>
                <c:pt idx="4">
                  <c:v>Mid Yorkshire Teaching NHS Trust</c:v>
                </c:pt>
              </c:strCache>
            </c:strRef>
          </c:cat>
          <c:val>
            <c:numRef>
              <c:f>Sheet1!$B$2:$B$6</c:f>
              <c:numCache>
                <c:formatCode>0.0</c:formatCode>
                <c:ptCount val="5"/>
                <c:pt idx="0">
                  <c:v>9.0404640838931716</c:v>
                </c:pt>
                <c:pt idx="1">
                  <c:v>8.9126452811375252</c:v>
                </c:pt>
                <c:pt idx="2">
                  <c:v>8.6965044949836017</c:v>
                </c:pt>
                <c:pt idx="3">
                  <c:v>8.4777685799518352</c:v>
                </c:pt>
                <c:pt idx="4">
                  <c:v>8.451872632805884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4E0-44F7-ACB5-5E8C7488590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North Tees and Hartlepool NHS Foundation Trust</c:v>
                </c:pt>
                <c:pt idx="2">
                  <c:v>North Cumbria Integrated Care NHS Foundation Trust</c:v>
                </c:pt>
                <c:pt idx="3">
                  <c:v>The Newcastle Upon Tyne Hospitals NHS Foundation Trust</c:v>
                </c:pt>
                <c:pt idx="4">
                  <c:v>Mid Yorkshire Teaching NHS Trust</c:v>
                </c:pt>
              </c:strCache>
            </c:strRef>
          </c:cat>
          <c:val>
            <c:numRef>
              <c:f>Sheet1!$C$2:$C$6</c:f>
              <c:numCache>
                <c:formatCode>0.0</c:formatCode>
                <c:ptCount val="5"/>
                <c:pt idx="0">
                  <c:v>0.95953591610682842</c:v>
                </c:pt>
                <c:pt idx="1">
                  <c:v>1.0873547188624748</c:v>
                </c:pt>
                <c:pt idx="2">
                  <c:v>1.3034955050163983</c:v>
                </c:pt>
                <c:pt idx="3">
                  <c:v>1.5222314200481648</c:v>
                </c:pt>
                <c:pt idx="4">
                  <c:v>1.548127367194116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4E0-44F7-ACB5-5E8C7488590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3.0805248203706448E-2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0.39893922699619999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0.11122127380705393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1.1611342579450596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0.11122127380705571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0.39744649890651118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8.0410937442890127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8.1833753880606555</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Lincolnshire and Goole NHS Foundation Trust</c:v>
                </c:pt>
                <c:pt idx="1">
                  <c:v>Harrogate and District NHS Foundation Trust</c:v>
                </c:pt>
                <c:pt idx="2">
                  <c:v>Bradford Teaching Hospitals NHS Foundation Trust</c:v>
                </c:pt>
                <c:pt idx="3">
                  <c:v>Doncaster and Bassetlaw Teaching Hospitals NHS Foundation Trust</c:v>
                </c:pt>
                <c:pt idx="4">
                  <c:v>Mid Yorkshire Teaching NHS Trust</c:v>
                </c:pt>
              </c:strCache>
            </c:strRef>
          </c:cat>
          <c:val>
            <c:numRef>
              <c:f>Sheet1!$B$2:$B$6</c:f>
              <c:numCache>
                <c:formatCode>0.0</c:formatCode>
                <c:ptCount val="5"/>
                <c:pt idx="0">
                  <c:v>6.9939305580548972</c:v>
                </c:pt>
                <c:pt idx="1">
                  <c:v>7.2062317834852143</c:v>
                </c:pt>
                <c:pt idx="2">
                  <c:v>7.7610547433852428</c:v>
                </c:pt>
                <c:pt idx="3">
                  <c:v>7.9076615758894864</c:v>
                </c:pt>
                <c:pt idx="4">
                  <c:v>8.0930122081719897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AA-40DF-93C5-5BA32B0B01B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Lincolnshire and Goole NHS Foundation Trust</c:v>
                </c:pt>
                <c:pt idx="1">
                  <c:v>Harrogate and District NHS Foundation Trust</c:v>
                </c:pt>
                <c:pt idx="2">
                  <c:v>Bradford Teaching Hospitals NHS Foundation Trust</c:v>
                </c:pt>
                <c:pt idx="3">
                  <c:v>Doncaster and Bassetlaw Teaching Hospitals NHS Foundation Trust</c:v>
                </c:pt>
                <c:pt idx="4">
                  <c:v>Mid Yorkshire Teaching NHS Trust</c:v>
                </c:pt>
              </c:strCache>
            </c:strRef>
          </c:cat>
          <c:val>
            <c:numRef>
              <c:f>Sheet1!$C$2:$C$6</c:f>
              <c:numCache>
                <c:formatCode>0.0</c:formatCode>
                <c:ptCount val="5"/>
                <c:pt idx="0">
                  <c:v>3.0060694419451028</c:v>
                </c:pt>
                <c:pt idx="1">
                  <c:v>2.7937682165147857</c:v>
                </c:pt>
                <c:pt idx="2">
                  <c:v>2.2389452566147572</c:v>
                </c:pt>
                <c:pt idx="3">
                  <c:v>2.0923384241105136</c:v>
                </c:pt>
                <c:pt idx="4">
                  <c:v>1.9069877918280103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AA-40DF-93C5-5BA32B0B01B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Calderdale and Huddersfield NHS Foundation Trust</c:v>
                </c:pt>
                <c:pt idx="2">
                  <c:v>County Durham and Darlington NHS Foundation Trust</c:v>
                </c:pt>
                <c:pt idx="3">
                  <c:v>Hull University Teaching Hospitals NHS Trust</c:v>
                </c:pt>
                <c:pt idx="4">
                  <c:v>Airedale NHS Foundation Trust</c:v>
                </c:pt>
              </c:strCache>
            </c:strRef>
          </c:cat>
          <c:val>
            <c:numRef>
              <c:f>Sheet1!$B$2:$B$6</c:f>
              <c:numCache>
                <c:formatCode>0.0</c:formatCode>
                <c:ptCount val="5"/>
                <c:pt idx="0">
                  <c:v>6.8881001235056978</c:v>
                </c:pt>
                <c:pt idx="1">
                  <c:v>7.045466677540106</c:v>
                </c:pt>
                <c:pt idx="2">
                  <c:v>7.2280492181615834</c:v>
                </c:pt>
                <c:pt idx="3">
                  <c:v>7.3606091067820154</c:v>
                </c:pt>
                <c:pt idx="4">
                  <c:v>7.4127890381745596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46F-43A8-A76B-A082A16B2F6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Calderdale and Huddersfield NHS Foundation Trust</c:v>
                </c:pt>
                <c:pt idx="2">
                  <c:v>County Durham and Darlington NHS Foundation Trust</c:v>
                </c:pt>
                <c:pt idx="3">
                  <c:v>Hull University Teaching Hospitals NHS Trust</c:v>
                </c:pt>
                <c:pt idx="4">
                  <c:v>Airedale NHS Foundation Trust</c:v>
                </c:pt>
              </c:strCache>
            </c:strRef>
          </c:cat>
          <c:val>
            <c:numRef>
              <c:f>Sheet1!$C$2:$C$6</c:f>
              <c:numCache>
                <c:formatCode>0.0</c:formatCode>
                <c:ptCount val="5"/>
                <c:pt idx="0">
                  <c:v>3.1118998764943022</c:v>
                </c:pt>
                <c:pt idx="1">
                  <c:v>2.954533322459894</c:v>
                </c:pt>
                <c:pt idx="2">
                  <c:v>2.7719507818384166</c:v>
                </c:pt>
                <c:pt idx="3">
                  <c:v>2.6393908932179846</c:v>
                </c:pt>
                <c:pt idx="4">
                  <c:v>2.5872109618254404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46F-43A8-A76B-A082A16B2F6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Sheffield Children's NHS Foundation Trust</c:v>
                </c:pt>
                <c:pt idx="1">
                  <c:v>Barnsley Hospital NHS Foundation Trust</c:v>
                </c:pt>
                <c:pt idx="2">
                  <c:v>The Rotherham NHS Foundation Trust</c:v>
                </c:pt>
                <c:pt idx="3">
                  <c:v>South Tees Hospitals NHS Foundation Trust</c:v>
                </c:pt>
                <c:pt idx="4">
                  <c:v>Airedale NHS Foundation Trust</c:v>
                </c:pt>
              </c:strCache>
            </c:strRef>
          </c:cat>
          <c:val>
            <c:numRef>
              <c:f>Sheet1!$B$2:$B$6</c:f>
              <c:numCache>
                <c:formatCode>0.0</c:formatCode>
                <c:ptCount val="5"/>
                <c:pt idx="0">
                  <c:v>8.9853001452917187</c:v>
                </c:pt>
                <c:pt idx="1">
                  <c:v>8.9125908091587895</c:v>
                </c:pt>
                <c:pt idx="2">
                  <c:v>8.7974295364425483</c:v>
                </c:pt>
                <c:pt idx="3">
                  <c:v>8.5069445397233423</c:v>
                </c:pt>
                <c:pt idx="4">
                  <c:v>8.4821177777419035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22F-40D2-9983-4DAD6C0F860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Sheffield Children's NHS Foundation Trust</c:v>
                </c:pt>
                <c:pt idx="1">
                  <c:v>Barnsley Hospital NHS Foundation Trust</c:v>
                </c:pt>
                <c:pt idx="2">
                  <c:v>The Rotherham NHS Foundation Trust</c:v>
                </c:pt>
                <c:pt idx="3">
                  <c:v>South Tees Hospitals NHS Foundation Trust</c:v>
                </c:pt>
                <c:pt idx="4">
                  <c:v>Airedale NHS Foundation Trust</c:v>
                </c:pt>
              </c:strCache>
            </c:strRef>
          </c:cat>
          <c:val>
            <c:numRef>
              <c:f>Sheet1!$C$2:$C$6</c:f>
              <c:numCache>
                <c:formatCode>0.0</c:formatCode>
                <c:ptCount val="5"/>
                <c:pt idx="0">
                  <c:v>1.0146998547082813</c:v>
                </c:pt>
                <c:pt idx="1">
                  <c:v>1.0874091908412105</c:v>
                </c:pt>
                <c:pt idx="2">
                  <c:v>1.2025704635574517</c:v>
                </c:pt>
                <c:pt idx="3">
                  <c:v>1.4930554602766577</c:v>
                </c:pt>
                <c:pt idx="4">
                  <c:v>1.5178822222580965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22F-40D2-9983-4DAD6C0F860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0.31764174032914383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0.36495592244396757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0.10174698257495063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1.0622240068502151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0.10174698257495152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0.36495592244396668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9.0829426815021819E-2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8.1833753880606555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8.6470217066193111</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York and Scarborough Teaching Hospitals NHS Foundation Trust</c:v>
                </c:pt>
                <c:pt idx="1">
                  <c:v>Hull University Teaching Hospitals NHS Trust</c:v>
                </c:pt>
                <c:pt idx="2">
                  <c:v>Barnsley Hospital NHS Foundation Trust</c:v>
                </c:pt>
                <c:pt idx="3">
                  <c:v>Northern Lincolnshire and Goole NHS Foundation Trust</c:v>
                </c:pt>
                <c:pt idx="4">
                  <c:v>Doncaster and Bassetlaw Teaching Hospitals NHS Foundation Trust</c:v>
                </c:pt>
              </c:strCache>
            </c:strRef>
          </c:cat>
          <c:val>
            <c:numRef>
              <c:f>Sheet1!$B$2:$B$6</c:f>
              <c:numCache>
                <c:formatCode>0.0</c:formatCode>
                <c:ptCount val="5"/>
                <c:pt idx="0">
                  <c:v>8.3630414369579089</c:v>
                </c:pt>
                <c:pt idx="1">
                  <c:v>8.4325790181452778</c:v>
                </c:pt>
                <c:pt idx="2">
                  <c:v>8.4768790609664659</c:v>
                </c:pt>
                <c:pt idx="3">
                  <c:v>8.5370521275714477</c:v>
                </c:pt>
                <c:pt idx="4">
                  <c:v>8.556032295923961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677-4A34-AB67-F873A027213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York and Scarborough Teaching Hospitals NHS Foundation Trust</c:v>
                </c:pt>
                <c:pt idx="1">
                  <c:v>Hull University Teaching Hospitals NHS Trust</c:v>
                </c:pt>
                <c:pt idx="2">
                  <c:v>Barnsley Hospital NHS Foundation Trust</c:v>
                </c:pt>
                <c:pt idx="3">
                  <c:v>Northern Lincolnshire and Goole NHS Foundation Trust</c:v>
                </c:pt>
                <c:pt idx="4">
                  <c:v>Doncaster and Bassetlaw Teaching Hospitals NHS Foundation Trust</c:v>
                </c:pt>
              </c:strCache>
            </c:strRef>
          </c:cat>
          <c:val>
            <c:numRef>
              <c:f>Sheet1!$C$2:$C$6</c:f>
              <c:numCache>
                <c:formatCode>0.0</c:formatCode>
                <c:ptCount val="5"/>
                <c:pt idx="0">
                  <c:v>1.6369585630420911</c:v>
                </c:pt>
                <c:pt idx="1">
                  <c:v>1.5674209818547222</c:v>
                </c:pt>
                <c:pt idx="2">
                  <c:v>1.5231209390335341</c:v>
                </c:pt>
                <c:pt idx="3">
                  <c:v>1.4629478724285523</c:v>
                </c:pt>
                <c:pt idx="4">
                  <c:v>1.443967704076039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677-4A34-AB67-F873A027213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South Tees Hospitals NHS Foundation Trust</c:v>
                </c:pt>
                <c:pt idx="2">
                  <c:v>North Tees and Hartlepool NHS Foundation Trust</c:v>
                </c:pt>
                <c:pt idx="3">
                  <c:v>The Newcastle Upon Tyne Hospitals NHS Foundation Trust</c:v>
                </c:pt>
                <c:pt idx="4">
                  <c:v>The Rotherham NHS Foundation Trust</c:v>
                </c:pt>
              </c:strCache>
            </c:strRef>
          </c:cat>
          <c:val>
            <c:numRef>
              <c:f>Sheet1!$B$2:$B$6</c:f>
              <c:numCache>
                <c:formatCode>0.0</c:formatCode>
                <c:ptCount val="5"/>
                <c:pt idx="0">
                  <c:v>9.2857032904080139</c:v>
                </c:pt>
                <c:pt idx="1">
                  <c:v>9.0088794571560928</c:v>
                </c:pt>
                <c:pt idx="2">
                  <c:v>9.0008025181781388</c:v>
                </c:pt>
                <c:pt idx="3">
                  <c:v>8.9025807934595154</c:v>
                </c:pt>
                <c:pt idx="4">
                  <c:v>8.8684508059844713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A93-4656-BC39-7203530A439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South Tees Hospitals NHS Foundation Trust</c:v>
                </c:pt>
                <c:pt idx="2">
                  <c:v>North Tees and Hartlepool NHS Foundation Trust</c:v>
                </c:pt>
                <c:pt idx="3">
                  <c:v>The Newcastle Upon Tyne Hospitals NHS Foundation Trust</c:v>
                </c:pt>
                <c:pt idx="4">
                  <c:v>The Rotherham NHS Foundation Trust</c:v>
                </c:pt>
              </c:strCache>
            </c:strRef>
          </c:cat>
          <c:val>
            <c:numRef>
              <c:f>Sheet1!$C$2:$C$6</c:f>
              <c:numCache>
                <c:formatCode>0.0</c:formatCode>
                <c:ptCount val="5"/>
                <c:pt idx="0">
                  <c:v>0.7142967095919861</c:v>
                </c:pt>
                <c:pt idx="1">
                  <c:v>0.99112054284390716</c:v>
                </c:pt>
                <c:pt idx="2">
                  <c:v>0.99919748182186119</c:v>
                </c:pt>
                <c:pt idx="3">
                  <c:v>1.0974192065404846</c:v>
                </c:pt>
                <c:pt idx="4">
                  <c:v>1.1315491940155287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A93-4656-BC39-7203530A439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1.0958759627978027</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0.30905742523046342</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8.6162899478392063E-2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0.89952839887265412</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8.6162899478392063E-2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0.20718456822911868</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9.1002253192842542</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0.39298573480290688</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0.29106853497345675</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8.1147731369142662E-2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0.84717075809338382</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8.1147731369142662E-2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0.25963337109712192</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8.7321573083211081</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0.29743827976840809</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0.3207788869318815</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8.9430755364936054E-2</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0.93364434890640879</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8.9430755364935166E-2</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0.24521660143892099</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8.1086824922525729</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8.1311887351302321</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Doncaster and Bassetlaw Teaching Hospitals NHS Foundation Trust</c:v>
                </c:pt>
                <c:pt idx="1">
                  <c:v>Hull University Teaching Hospitals NHS Trust</c:v>
                </c:pt>
                <c:pt idx="2">
                  <c:v>Mid Yorkshire Teaching NHS Trust</c:v>
                </c:pt>
                <c:pt idx="3">
                  <c:v>County Durham and Darlington NHS Foundation Trust</c:v>
                </c:pt>
                <c:pt idx="4">
                  <c:v>York and Scarborough Teaching Hospitals NHS Foundation Trust</c:v>
                </c:pt>
              </c:strCache>
            </c:strRef>
          </c:cat>
          <c:val>
            <c:numRef>
              <c:f>Sheet1!$B$2:$B$6</c:f>
              <c:numCache>
                <c:formatCode>0.0</c:formatCode>
                <c:ptCount val="5"/>
                <c:pt idx="0">
                  <c:v>7.0291716941526374</c:v>
                </c:pt>
                <c:pt idx="1">
                  <c:v>7.8136407048514762</c:v>
                </c:pt>
                <c:pt idx="2">
                  <c:v>7.8458242596454433</c:v>
                </c:pt>
                <c:pt idx="3">
                  <c:v>8.1311887351302321</c:v>
                </c:pt>
                <c:pt idx="4">
                  <c:v>8.3023396736355011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5BE-4503-9520-E37A2E69AC3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Doncaster and Bassetlaw Teaching Hospitals NHS Foundation Trust</c:v>
                </c:pt>
                <c:pt idx="1">
                  <c:v>Hull University Teaching Hospitals NHS Trust</c:v>
                </c:pt>
                <c:pt idx="2">
                  <c:v>Mid Yorkshire Teaching NHS Trust</c:v>
                </c:pt>
                <c:pt idx="3">
                  <c:v>County Durham and Darlington NHS Foundation Trust</c:v>
                </c:pt>
                <c:pt idx="4">
                  <c:v>York and Scarborough Teaching Hospitals NHS Foundation Trust</c:v>
                </c:pt>
              </c:strCache>
            </c:strRef>
          </c:cat>
          <c:val>
            <c:numRef>
              <c:f>Sheet1!$C$2:$C$6</c:f>
              <c:numCache>
                <c:formatCode>0.0</c:formatCode>
                <c:ptCount val="5"/>
                <c:pt idx="0">
                  <c:v>2.9708283058473626</c:v>
                </c:pt>
                <c:pt idx="1">
                  <c:v>2.1863592951485238</c:v>
                </c:pt>
                <c:pt idx="2">
                  <c:v>2.1541757403545567</c:v>
                </c:pt>
                <c:pt idx="3">
                  <c:v>1.8688112648697679</c:v>
                </c:pt>
                <c:pt idx="4">
                  <c:v>1.6976603263644989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5BE-4503-9520-E37A2E69AC3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North Tees and Hartlepool NHS Foundation Trust</c:v>
                </c:pt>
                <c:pt idx="2">
                  <c:v>South Tees Hospitals NHS Foundation Trust</c:v>
                </c:pt>
                <c:pt idx="3">
                  <c:v>South Tyneside and Sunderland NHS Foundation Trust</c:v>
                </c:pt>
                <c:pt idx="4">
                  <c:v>York and Scarborough Teaching Hospitals NHS Foundation Trust</c:v>
                </c:pt>
              </c:strCache>
            </c:strRef>
          </c:cat>
          <c:val>
            <c:numRef>
              <c:f>Sheet1!$B$2:$B$6</c:f>
              <c:numCache>
                <c:formatCode>0.0</c:formatCode>
                <c:ptCount val="5"/>
                <c:pt idx="0">
                  <c:v>8.3271871845557381</c:v>
                </c:pt>
                <c:pt idx="1">
                  <c:v>8.2795386239253705</c:v>
                </c:pt>
                <c:pt idx="2">
                  <c:v>8.2722582355053209</c:v>
                </c:pt>
                <c:pt idx="3">
                  <c:v>8.1042499687985003</c:v>
                </c:pt>
                <c:pt idx="4">
                  <c:v>8.0958104543150409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601-4AF2-8500-8CB33BFC406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North Tees and Hartlepool NHS Foundation Trust</c:v>
                </c:pt>
                <c:pt idx="2">
                  <c:v>South Tees Hospitals NHS Foundation Trust</c:v>
                </c:pt>
                <c:pt idx="3">
                  <c:v>South Tyneside and Sunderland NHS Foundation Trust</c:v>
                </c:pt>
                <c:pt idx="4">
                  <c:v>York and Scarborough Teaching Hospitals NHS Foundation Trust</c:v>
                </c:pt>
              </c:strCache>
            </c:strRef>
          </c:cat>
          <c:val>
            <c:numRef>
              <c:f>Sheet1!$C$2:$C$6</c:f>
              <c:numCache>
                <c:formatCode>0.0</c:formatCode>
                <c:ptCount val="5"/>
                <c:pt idx="0">
                  <c:v>1.6728128154442619</c:v>
                </c:pt>
                <c:pt idx="1">
                  <c:v>1.7204613760746295</c:v>
                </c:pt>
                <c:pt idx="2">
                  <c:v>1.7277417644946791</c:v>
                </c:pt>
                <c:pt idx="3">
                  <c:v>1.8957500312014997</c:v>
                </c:pt>
                <c:pt idx="4">
                  <c:v>1.9041895456849591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601-4AF2-8500-8CB33BFC406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South Tyneside and Sunderland NHS Foundation Trust</c:v>
                </c:pt>
                <c:pt idx="2">
                  <c:v>North Cumbria Integrated Care NHS Foundation Trust</c:v>
                </c:pt>
                <c:pt idx="3">
                  <c:v>Harrogate and District NHS Foundation Trust</c:v>
                </c:pt>
                <c:pt idx="4">
                  <c:v>Northumbria Healthcare NHS Foundation Trust</c:v>
                </c:pt>
              </c:strCache>
            </c:strRef>
          </c:cat>
          <c:val>
            <c:numRef>
              <c:f>Sheet1!$B$2:$B$6</c:f>
              <c:numCache>
                <c:formatCode>0.0</c:formatCode>
                <c:ptCount val="5"/>
                <c:pt idx="0">
                  <c:v>9.0363515831111414</c:v>
                </c:pt>
                <c:pt idx="1">
                  <c:v>8.9662257889759758</c:v>
                </c:pt>
                <c:pt idx="2">
                  <c:v>8.622283568167548</c:v>
                </c:pt>
                <c:pt idx="3">
                  <c:v>8.5341484747521736</c:v>
                </c:pt>
                <c:pt idx="4">
                  <c:v>8.4994833244450909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B66-4C7F-A1F5-50307D839B4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South Tyneside and Sunderland NHS Foundation Trust</c:v>
                </c:pt>
                <c:pt idx="2">
                  <c:v>North Cumbria Integrated Care NHS Foundation Trust</c:v>
                </c:pt>
                <c:pt idx="3">
                  <c:v>Harrogate and District NHS Foundation Trust</c:v>
                </c:pt>
                <c:pt idx="4">
                  <c:v>Northumbria Healthcare NHS Foundation Trust</c:v>
                </c:pt>
              </c:strCache>
            </c:strRef>
          </c:cat>
          <c:val>
            <c:numRef>
              <c:f>Sheet1!$C$2:$C$6</c:f>
              <c:numCache>
                <c:formatCode>0.0</c:formatCode>
                <c:ptCount val="5"/>
                <c:pt idx="0">
                  <c:v>0.96364841688885861</c:v>
                </c:pt>
                <c:pt idx="1">
                  <c:v>1.0337742110240242</c:v>
                </c:pt>
                <c:pt idx="2">
                  <c:v>1.377716431832452</c:v>
                </c:pt>
                <c:pt idx="3">
                  <c:v>1.4658515252478264</c:v>
                </c:pt>
                <c:pt idx="4">
                  <c:v>1.5005166755549091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B66-4C7F-A1F5-50307D839B4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0.1449888647455051</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0.39812741194744383</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0.11099494584101777</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1.1587714262142121</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0.11099494584101777</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0.32302037603593803</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7.9216171075554982</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0.27534436931249573</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0.35717246820093518</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9.9577013725192565E-2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1.039569841114794</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9.9577013725191676E-2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0.35717246820093607</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7.8619099498608236E-2</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8.340760362704966</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8.2051265324934732</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Northern Lincolnshire and Goole NHS Foundation Trust</c:v>
                </c:pt>
                <c:pt idx="2">
                  <c:v>York and Scarborough Teaching Hospitals NHS Foundation Trust</c:v>
                </c:pt>
                <c:pt idx="3">
                  <c:v>The Newcastle Upon Tyne Hospitals NHS Foundation Trust</c:v>
                </c:pt>
                <c:pt idx="4">
                  <c:v>Hull University Teaching Hospitals NHS Trust</c:v>
                </c:pt>
              </c:strCache>
            </c:strRef>
          </c:cat>
          <c:val>
            <c:numRef>
              <c:f>Sheet1!$B$2:$B$6</c:f>
              <c:numCache>
                <c:formatCode>0.0</c:formatCode>
                <c:ptCount val="5"/>
                <c:pt idx="0">
                  <c:v>7.5123147738827774</c:v>
                </c:pt>
                <c:pt idx="1">
                  <c:v>7.7095511273895454</c:v>
                </c:pt>
                <c:pt idx="2">
                  <c:v>7.809625737783886</c:v>
                </c:pt>
                <c:pt idx="3">
                  <c:v>7.8182673115829688</c:v>
                </c:pt>
                <c:pt idx="4">
                  <c:v>7.9292424777818766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C57-4AC8-9805-3B600D8F12D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Northern Lincolnshire and Goole NHS Foundation Trust</c:v>
                </c:pt>
                <c:pt idx="2">
                  <c:v>York and Scarborough Teaching Hospitals NHS Foundation Trust</c:v>
                </c:pt>
                <c:pt idx="3">
                  <c:v>The Newcastle Upon Tyne Hospitals NHS Foundation Trust</c:v>
                </c:pt>
                <c:pt idx="4">
                  <c:v>Hull University Teaching Hospitals NHS Trust</c:v>
                </c:pt>
              </c:strCache>
            </c:strRef>
          </c:cat>
          <c:val>
            <c:numRef>
              <c:f>Sheet1!$C$2:$C$6</c:f>
              <c:numCache>
                <c:formatCode>0.0</c:formatCode>
                <c:ptCount val="5"/>
                <c:pt idx="0">
                  <c:v>2.4876852261172226</c:v>
                </c:pt>
                <c:pt idx="1">
                  <c:v>2.2904488726104546</c:v>
                </c:pt>
                <c:pt idx="2">
                  <c:v>2.190374262216114</c:v>
                </c:pt>
                <c:pt idx="3">
                  <c:v>2.1817326884170312</c:v>
                </c:pt>
                <c:pt idx="4">
                  <c:v>2.0707575222181234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C57-4AC8-9805-3B600D8F12D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South Tyneside and Sunderland NHS Foundation Trust</c:v>
                </c:pt>
                <c:pt idx="2">
                  <c:v>Harrogate and District NHS Foundation Trust</c:v>
                </c:pt>
                <c:pt idx="3">
                  <c:v>The Rotherham NHS Foundation Trust</c:v>
                </c:pt>
                <c:pt idx="4">
                  <c:v>North Tees and Hartlepool NHS Foundation Trust</c:v>
                </c:pt>
              </c:strCache>
            </c:strRef>
          </c:cat>
          <c:val>
            <c:numRef>
              <c:f>Sheet1!$B$2:$B$6</c:f>
              <c:numCache>
                <c:formatCode>0.0</c:formatCode>
                <c:ptCount val="5"/>
                <c:pt idx="0">
                  <c:v>8.5836886993265846</c:v>
                </c:pt>
                <c:pt idx="1">
                  <c:v>8.4696772200194506</c:v>
                </c:pt>
                <c:pt idx="2">
                  <c:v>8.3160136076460827</c:v>
                </c:pt>
                <c:pt idx="3">
                  <c:v>8.2905092403335132</c:v>
                </c:pt>
                <c:pt idx="4">
                  <c:v>8.2713194483773851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FBD-489A-92D6-8503902B77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South Tyneside and Sunderland NHS Foundation Trust</c:v>
                </c:pt>
                <c:pt idx="2">
                  <c:v>Harrogate and District NHS Foundation Trust</c:v>
                </c:pt>
                <c:pt idx="3">
                  <c:v>The Rotherham NHS Foundation Trust</c:v>
                </c:pt>
                <c:pt idx="4">
                  <c:v>North Tees and Hartlepool NHS Foundation Trust</c:v>
                </c:pt>
              </c:strCache>
            </c:strRef>
          </c:cat>
          <c:val>
            <c:numRef>
              <c:f>Sheet1!$C$2:$C$6</c:f>
              <c:numCache>
                <c:formatCode>0.0</c:formatCode>
                <c:ptCount val="5"/>
                <c:pt idx="0">
                  <c:v>1.4163113006734154</c:v>
                </c:pt>
                <c:pt idx="1">
                  <c:v>1.5303227799805494</c:v>
                </c:pt>
                <c:pt idx="2">
                  <c:v>1.6839863923539173</c:v>
                </c:pt>
                <c:pt idx="3">
                  <c:v>1.7094907596664868</c:v>
                </c:pt>
                <c:pt idx="4">
                  <c:v>1.7286805516226149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FBD-489A-92D6-8503902B77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0.62235067062666349</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0.58164556715288285</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0.16215843543404507</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1.692910970646488</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0.16215843543404418</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0.58164556715288462</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0.72032541207236633</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7.5753529438730984</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0.19801599070235376</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0.17377144867010408</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4.8446180682478968E-2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0.50577122641670158</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4.8446180682478968E-2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0.17377144867010408</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0.49387908770516731</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9.1580845337216328</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0.11372393247854617</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0.2872571949929803</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8.0085158278168755E-2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0.83607764635973147</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8.0085158278167867E-2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0.2872571949929803</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0.8275608287540237</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7.8819421198856876</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8.4122347512448741</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4.2888731617418685E-3</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0.45475277119051327</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0.12678167263701745</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1.3235826055525628</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0.12678167263701745</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0.2467261826739886</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8.5558776351708943</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Mid Yorkshire Teaching NHS Trust</c:v>
                </c:pt>
                <c:pt idx="2">
                  <c:v>Doncaster and Bassetlaw Teaching Hospitals NHS Foundation Trust</c:v>
                </c:pt>
                <c:pt idx="3">
                  <c:v>York and Scarborough Teaching Hospitals NHS Foundation Trust</c:v>
                </c:pt>
                <c:pt idx="4">
                  <c:v>Hull University Teaching Hospitals NHS Trust</c:v>
                </c:pt>
              </c:strCache>
            </c:strRef>
          </c:cat>
          <c:val>
            <c:numRef>
              <c:f>Sheet1!$B$2:$B$6</c:f>
              <c:numCache>
                <c:formatCode>0.0</c:formatCode>
                <c:ptCount val="5"/>
                <c:pt idx="0">
                  <c:v>7.4586159723277063</c:v>
                </c:pt>
                <c:pt idx="1">
                  <c:v>7.5136447086852733</c:v>
                </c:pt>
                <c:pt idx="2">
                  <c:v>7.5639775581514774</c:v>
                </c:pt>
                <c:pt idx="3">
                  <c:v>7.7954770960405746</c:v>
                </c:pt>
                <c:pt idx="4">
                  <c:v>7.8728810480668976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C6C-4FD7-A624-B929EC739AE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Mid Yorkshire Teaching NHS Trust</c:v>
                </c:pt>
                <c:pt idx="2">
                  <c:v>Doncaster and Bassetlaw Teaching Hospitals NHS Foundation Trust</c:v>
                </c:pt>
                <c:pt idx="3">
                  <c:v>York and Scarborough Teaching Hospitals NHS Foundation Trust</c:v>
                </c:pt>
                <c:pt idx="4">
                  <c:v>Hull University Teaching Hospitals NHS Trust</c:v>
                </c:pt>
              </c:strCache>
            </c:strRef>
          </c:cat>
          <c:val>
            <c:numRef>
              <c:f>Sheet1!$C$2:$C$6</c:f>
              <c:numCache>
                <c:formatCode>0.0</c:formatCode>
                <c:ptCount val="5"/>
                <c:pt idx="0">
                  <c:v>2.5413840276722937</c:v>
                </c:pt>
                <c:pt idx="1">
                  <c:v>2.4863552913147267</c:v>
                </c:pt>
                <c:pt idx="2">
                  <c:v>2.4360224418485226</c:v>
                </c:pt>
                <c:pt idx="3">
                  <c:v>2.2045229039594254</c:v>
                </c:pt>
                <c:pt idx="4">
                  <c:v>2.1271189519331024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C6C-4FD7-A624-B929EC739AE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Barnsley Hospital NHS Foundation Trust</c:v>
                </c:pt>
                <c:pt idx="1">
                  <c:v>Northumbria Healthcare NHS Foundation Trust</c:v>
                </c:pt>
                <c:pt idx="2">
                  <c:v>The Newcastle Upon Tyne Hospitals NHS Foundation Trust</c:v>
                </c:pt>
                <c:pt idx="3">
                  <c:v>County Durham and Darlington NHS Foundation Trust</c:v>
                </c:pt>
                <c:pt idx="4">
                  <c:v>Calderdale and Huddersfield NHS Foundation Trust</c:v>
                </c:pt>
              </c:strCache>
            </c:strRef>
          </c:cat>
          <c:val>
            <c:numRef>
              <c:f>Sheet1!$B$2:$B$6</c:f>
              <c:numCache>
                <c:formatCode>0.0</c:formatCode>
                <c:ptCount val="5"/>
                <c:pt idx="0">
                  <c:v>8.6103543706564771</c:v>
                </c:pt>
                <c:pt idx="1">
                  <c:v>8.6067241604980325</c:v>
                </c:pt>
                <c:pt idx="2">
                  <c:v>8.5471910202162462</c:v>
                </c:pt>
                <c:pt idx="3">
                  <c:v>8.4122347512448741</c:v>
                </c:pt>
                <c:pt idx="4">
                  <c:v>8.3924477940533855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BA7-4B6F-8649-834C0C745E8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Barnsley Hospital NHS Foundation Trust</c:v>
                </c:pt>
                <c:pt idx="1">
                  <c:v>Northumbria Healthcare NHS Foundation Trust</c:v>
                </c:pt>
                <c:pt idx="2">
                  <c:v>The Newcastle Upon Tyne Hospitals NHS Foundation Trust</c:v>
                </c:pt>
                <c:pt idx="3">
                  <c:v>County Durham and Darlington NHS Foundation Trust</c:v>
                </c:pt>
                <c:pt idx="4">
                  <c:v>Calderdale and Huddersfield NHS Foundation Trust</c:v>
                </c:pt>
              </c:strCache>
            </c:strRef>
          </c:cat>
          <c:val>
            <c:numRef>
              <c:f>Sheet1!$C$2:$C$6</c:f>
              <c:numCache>
                <c:formatCode>0.0</c:formatCode>
                <c:ptCount val="5"/>
                <c:pt idx="0">
                  <c:v>1.3896456293435229</c:v>
                </c:pt>
                <c:pt idx="1">
                  <c:v>1.3932758395019675</c:v>
                </c:pt>
                <c:pt idx="2">
                  <c:v>1.4528089797837538</c:v>
                </c:pt>
                <c:pt idx="3">
                  <c:v>1.5877652487551259</c:v>
                </c:pt>
                <c:pt idx="4">
                  <c:v>1.6075522059466145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BA7-4B6F-8649-834C0C745E8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0.14143408209740116</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0.35486324244390133</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9.893321884911721E-2</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1.0328487143005418</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9.893321884911721E-2</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0.35486324244390133</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0.79222551185715417</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7.9380224794449017</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1.2686946480735584</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0.46919703855822181</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0.13080862638619539</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1.3656234291583216</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0.1308086263861945</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0.4691970385582227</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0.18228348872273514</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8.8864470230448482</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0.19052146523996605</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0.40360560914587396</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0.11252222626205644</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1.1747160162881727</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0.11252222626205644</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0.32118458003328954</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9.2558365771983979</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8.4650563011021998</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Doncaster and Bassetlaw Teaching Hospitals NHS Foundation Trust</c:v>
                </c:pt>
                <c:pt idx="2">
                  <c:v>Calderdale and Huddersfield NHS Foundation Trust</c:v>
                </c:pt>
                <c:pt idx="3">
                  <c:v>The Rotherham NHS Foundation Trust</c:v>
                </c:pt>
                <c:pt idx="4">
                  <c:v>Airedale NHS Foundation Trust</c:v>
                </c:pt>
              </c:strCache>
            </c:strRef>
          </c:cat>
          <c:val>
            <c:numRef>
              <c:f>Sheet1!$B$2:$B$6</c:f>
              <c:numCache>
                <c:formatCode>0.0</c:formatCode>
                <c:ptCount val="5"/>
                <c:pt idx="0">
                  <c:v>7.8319418910190617</c:v>
                </c:pt>
                <c:pt idx="1">
                  <c:v>7.8466084358120849</c:v>
                </c:pt>
                <c:pt idx="2">
                  <c:v>8.232977421157484</c:v>
                </c:pt>
                <c:pt idx="3">
                  <c:v>8.2454606389983898</c:v>
                </c:pt>
                <c:pt idx="4">
                  <c:v>8.2881599802889525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CDC-41DF-B446-F5B5907FCDF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Doncaster and Bassetlaw Teaching Hospitals NHS Foundation Trust</c:v>
                </c:pt>
                <c:pt idx="2">
                  <c:v>Calderdale and Huddersfield NHS Foundation Trust</c:v>
                </c:pt>
                <c:pt idx="3">
                  <c:v>The Rotherham NHS Foundation Trust</c:v>
                </c:pt>
                <c:pt idx="4">
                  <c:v>Airedale NHS Foundation Trust</c:v>
                </c:pt>
              </c:strCache>
            </c:strRef>
          </c:cat>
          <c:val>
            <c:numRef>
              <c:f>Sheet1!$C$2:$C$6</c:f>
              <c:numCache>
                <c:formatCode>0.0</c:formatCode>
                <c:ptCount val="5"/>
                <c:pt idx="0">
                  <c:v>2.1680581089809383</c:v>
                </c:pt>
                <c:pt idx="1">
                  <c:v>2.1533915641879151</c:v>
                </c:pt>
                <c:pt idx="2">
                  <c:v>1.767022578842516</c:v>
                </c:pt>
                <c:pt idx="3">
                  <c:v>1.7545393610016102</c:v>
                </c:pt>
                <c:pt idx="4">
                  <c:v>1.7118400197110475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CDC-41DF-B446-F5B5907FCDF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Tees and Hartlepool NHS Foundation Trust</c:v>
                </c:pt>
                <c:pt idx="1">
                  <c:v>South Tees Hospitals NHS Foundation Trust</c:v>
                </c:pt>
                <c:pt idx="2">
                  <c:v>South Tyneside and Sunderland NHS Foundation Trust</c:v>
                </c:pt>
                <c:pt idx="3">
                  <c:v>Northumbria Healthcare NHS Foundation Trust</c:v>
                </c:pt>
                <c:pt idx="4">
                  <c:v>Sheffield Children's NHS Foundation Trust</c:v>
                </c:pt>
              </c:strCache>
            </c:strRef>
          </c:cat>
          <c:val>
            <c:numRef>
              <c:f>Sheet1!$B$2:$B$6</c:f>
              <c:numCache>
                <c:formatCode>0.0</c:formatCode>
                <c:ptCount val="5"/>
                <c:pt idx="0">
                  <c:v>9.027187262477657</c:v>
                </c:pt>
                <c:pt idx="1">
                  <c:v>8.9516963097574287</c:v>
                </c:pt>
                <c:pt idx="2">
                  <c:v>8.8568207731932063</c:v>
                </c:pt>
                <c:pt idx="3">
                  <c:v>8.8465607347699766</c:v>
                </c:pt>
                <c:pt idx="4">
                  <c:v>8.7270431650990652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43F-4316-8E89-81520877779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Tees and Hartlepool NHS Foundation Trust</c:v>
                </c:pt>
                <c:pt idx="1">
                  <c:v>South Tees Hospitals NHS Foundation Trust</c:v>
                </c:pt>
                <c:pt idx="2">
                  <c:v>South Tyneside and Sunderland NHS Foundation Trust</c:v>
                </c:pt>
                <c:pt idx="3">
                  <c:v>Northumbria Healthcare NHS Foundation Trust</c:v>
                </c:pt>
                <c:pt idx="4">
                  <c:v>Sheffield Children's NHS Foundation Trust</c:v>
                </c:pt>
              </c:strCache>
            </c:strRef>
          </c:cat>
          <c:val>
            <c:numRef>
              <c:f>Sheet1!$C$2:$C$6</c:f>
              <c:numCache>
                <c:formatCode>0.0</c:formatCode>
                <c:ptCount val="5"/>
                <c:pt idx="0">
                  <c:v>0.97281273752234299</c:v>
                </c:pt>
                <c:pt idx="1">
                  <c:v>1.0483036902425713</c:v>
                </c:pt>
                <c:pt idx="2">
                  <c:v>1.1431792268067937</c:v>
                </c:pt>
                <c:pt idx="3">
                  <c:v>1.1534392652300234</c:v>
                </c:pt>
                <c:pt idx="4">
                  <c:v>1.2729568349009348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43F-4316-8E89-81520877779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0.29691998609991455</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0.33774142972625221</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9.4159785475113722E-2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0.98301474972836278</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9.4159785475111946E-2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0.33774142972625398</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0.23329921640632634</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7.9450951975213107</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0.34464877640428604</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0.23822567533759553</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6.6415537183676321E-2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0.69336874901804535</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6.6415537183676321E-2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0.23822567533759553</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0.11993852656821602</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8.8415910906205877</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0.25397105884941595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0.13012264333811707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1.358461863836979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0.13012264333811707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0.38237508301793888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8.3738356146561213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0.20765963259807219</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0.25234316065557572</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7.035138654058315E-2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0.73445845574396884</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7.035138654058315E-2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0.25234316065557572</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0.11831577970795237</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8.66649555034539</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5.583782713644414E-2</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0.28988358177509088</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8.0817375276772907E-2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0.84372188753973276</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8.0817375276772907E-2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0.28988358177509177</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0.15148701160510747</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8.4070433659215098</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8.530983682408138</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Lincolnshire and Goole NHS Foundation Trust</c:v>
                </c:pt>
                <c:pt idx="1">
                  <c:v>Doncaster and Bassetlaw Teaching Hospitals NHS Foundation Trust</c:v>
                </c:pt>
                <c:pt idx="2">
                  <c:v>Bradford Teaching Hospitals NHS Foundation Trust</c:v>
                </c:pt>
                <c:pt idx="3">
                  <c:v>The Rotherham NHS Foundation Trust</c:v>
                </c:pt>
                <c:pt idx="4">
                  <c:v>Harrogate and District NHS Foundation Trust</c:v>
                </c:pt>
              </c:strCache>
            </c:strRef>
          </c:cat>
          <c:val>
            <c:numRef>
              <c:f>Sheet1!$B$2:$B$6</c:f>
              <c:numCache>
                <c:formatCode>0.0</c:formatCode>
                <c:ptCount val="5"/>
                <c:pt idx="0">
                  <c:v>7.5543172993103562</c:v>
                </c:pt>
                <c:pt idx="1">
                  <c:v>7.7485242989296346</c:v>
                </c:pt>
                <c:pt idx="2">
                  <c:v>7.9958936702763053</c:v>
                </c:pt>
                <c:pt idx="3">
                  <c:v>8.0799224546571526</c:v>
                </c:pt>
                <c:pt idx="4">
                  <c:v>8.1825799764824154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B4A-4993-B9CA-DC867C407BB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Lincolnshire and Goole NHS Foundation Trust</c:v>
                </c:pt>
                <c:pt idx="1">
                  <c:v>Doncaster and Bassetlaw Teaching Hospitals NHS Foundation Trust</c:v>
                </c:pt>
                <c:pt idx="2">
                  <c:v>Bradford Teaching Hospitals NHS Foundation Trust</c:v>
                </c:pt>
                <c:pt idx="3">
                  <c:v>The Rotherham NHS Foundation Trust</c:v>
                </c:pt>
                <c:pt idx="4">
                  <c:v>Harrogate and District NHS Foundation Trust</c:v>
                </c:pt>
              </c:strCache>
            </c:strRef>
          </c:cat>
          <c:val>
            <c:numRef>
              <c:f>Sheet1!$C$2:$C$6</c:f>
              <c:numCache>
                <c:formatCode>0.0</c:formatCode>
                <c:ptCount val="5"/>
                <c:pt idx="0">
                  <c:v>2.4456827006896438</c:v>
                </c:pt>
                <c:pt idx="1">
                  <c:v>2.2514757010703654</c:v>
                </c:pt>
                <c:pt idx="2">
                  <c:v>2.0041063297236947</c:v>
                </c:pt>
                <c:pt idx="3">
                  <c:v>1.9200775453428474</c:v>
                </c:pt>
                <c:pt idx="4">
                  <c:v>1.8174200235175846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B4A-4993-B9CA-DC867C407BB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South Tees Hospitals NHS Foundation Trust</c:v>
                </c:pt>
                <c:pt idx="2">
                  <c:v>Sheffield Children's NHS Foundation Trust</c:v>
                </c:pt>
                <c:pt idx="3">
                  <c:v>South Tyneside and Sunderland NHS Foundation Trust</c:v>
                </c:pt>
                <c:pt idx="4">
                  <c:v>North Tees and Hartlepool NHS Foundation Trust</c:v>
                </c:pt>
              </c:strCache>
            </c:strRef>
          </c:cat>
          <c:val>
            <c:numRef>
              <c:f>Sheet1!$B$2:$B$6</c:f>
              <c:numCache>
                <c:formatCode>0.0</c:formatCode>
                <c:ptCount val="5"/>
                <c:pt idx="0">
                  <c:v>8.9985939534553268</c:v>
                </c:pt>
                <c:pt idx="1">
                  <c:v>8.8849810709154191</c:v>
                </c:pt>
                <c:pt idx="2">
                  <c:v>8.877235297700361</c:v>
                </c:pt>
                <c:pt idx="3">
                  <c:v>8.6212583148558757</c:v>
                </c:pt>
                <c:pt idx="4">
                  <c:v>8.6197057684862557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40-4497-A132-D1F56AA32FB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South Tees Hospitals NHS Foundation Trust</c:v>
                </c:pt>
                <c:pt idx="2">
                  <c:v>Sheffield Children's NHS Foundation Trust</c:v>
                </c:pt>
                <c:pt idx="3">
                  <c:v>South Tyneside and Sunderland NHS Foundation Trust</c:v>
                </c:pt>
                <c:pt idx="4">
                  <c:v>North Tees and Hartlepool NHS Foundation Trust</c:v>
                </c:pt>
              </c:strCache>
            </c:strRef>
          </c:cat>
          <c:val>
            <c:numRef>
              <c:f>Sheet1!$C$2:$C$6</c:f>
              <c:numCache>
                <c:formatCode>0.0</c:formatCode>
                <c:ptCount val="5"/>
                <c:pt idx="0">
                  <c:v>1.0014060465446732</c:v>
                </c:pt>
                <c:pt idx="1">
                  <c:v>1.1150189290845809</c:v>
                </c:pt>
                <c:pt idx="2">
                  <c:v>1.122764702299639</c:v>
                </c:pt>
                <c:pt idx="3">
                  <c:v>1.3787416851441243</c:v>
                </c:pt>
                <c:pt idx="4">
                  <c:v>1.3802942315137443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40-4497-A132-D1F56AA32FB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0.32521397126928342</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9.6090253641823331E-2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1.0031685624434346</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9.6090253641824219E-2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0.34466581974451493</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0.18933216898656369</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8.530983682408138</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0.22813942025576139</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0.42726350160614679</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0.11911786980113259</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1.2435735954568976</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0.11911786980113348</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0.42726350160614679</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0.28906229170102904</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8.3440339372605692</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0.99518507206309437</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0.26307548358933452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7.3343477934024293E-2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0.76569546374527775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7.3343477934024293E-2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0.26307548358933452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3.848930415907148E-2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9.5235873412283052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0.51022606160839779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0.19672086525382859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2.0537378154387245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0.19672086525382859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0.70561743479517247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0.33125562073318449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5.8543069930208134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0.37224083813283837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0.18734958342097663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1.9559029678010482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0.18734958342097752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0.67200361432367917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1.1582967505784874</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4.0282019783812384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0.23171432235248268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0.15785983568153128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1.6480342014548821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0.15785983568153128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0.50978534033541401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7.03248574651212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0.90842490842490842</c:v>
                </c:pt>
                <c:pt idx="1">
                  <c:v>4.0293040293040289E-2</c:v>
                </c:pt>
                <c:pt idx="2">
                  <c:v>1.465201465201465E-2</c:v>
                </c:pt>
                <c:pt idx="3">
                  <c:v>1.8315018315018319E-2</c:v>
                </c:pt>
                <c:pt idx="4">
                  <c:v>0</c:v>
                </c:pt>
                <c:pt idx="5">
                  <c:v>1.8315018315018319E-2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6.16816507047887</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Sheffield Children's NHS Foundation Trust</c:v>
                </c:pt>
                <c:pt idx="2">
                  <c:v>Doncaster and Bassetlaw Teaching Hospitals NHS Foundation Trust</c:v>
                </c:pt>
                <c:pt idx="3">
                  <c:v>The Newcastle Upon Tyne Hospitals NHS Foundation Trust</c:v>
                </c:pt>
                <c:pt idx="4">
                  <c:v>County Durham and Darlington NHS Foundation Trust</c:v>
                </c:pt>
              </c:strCache>
            </c:strRef>
          </c:cat>
          <c:val>
            <c:numRef>
              <c:f>Sheet1!$B$2:$B$6</c:f>
              <c:numCache>
                <c:formatCode>0.0</c:formatCode>
                <c:ptCount val="5"/>
                <c:pt idx="0">
                  <c:v>5.1606868900153771</c:v>
                </c:pt>
                <c:pt idx="1">
                  <c:v>5.7755663947113458</c:v>
                </c:pt>
                <c:pt idx="2">
                  <c:v>5.88098423701316</c:v>
                </c:pt>
                <c:pt idx="3">
                  <c:v>6.1000718569852248</c:v>
                </c:pt>
                <c:pt idx="4">
                  <c:v>6.16816507047887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4CA-4624-8B38-E3E1E375A1D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Sheffield Children's NHS Foundation Trust</c:v>
                </c:pt>
                <c:pt idx="2">
                  <c:v>Doncaster and Bassetlaw Teaching Hospitals NHS Foundation Trust</c:v>
                </c:pt>
                <c:pt idx="3">
                  <c:v>The Newcastle Upon Tyne Hospitals NHS Foundation Trust</c:v>
                </c:pt>
                <c:pt idx="4">
                  <c:v>County Durham and Darlington NHS Foundation Trust</c:v>
                </c:pt>
              </c:strCache>
            </c:strRef>
          </c:cat>
          <c:val>
            <c:numRef>
              <c:f>Sheet1!$C$2:$C$6</c:f>
              <c:numCache>
                <c:formatCode>0.0</c:formatCode>
                <c:ptCount val="5"/>
                <c:pt idx="0">
                  <c:v>4.8393131099846229</c:v>
                </c:pt>
                <c:pt idx="1">
                  <c:v>4.2244336052886542</c:v>
                </c:pt>
                <c:pt idx="2">
                  <c:v>4.11901576298684</c:v>
                </c:pt>
                <c:pt idx="3">
                  <c:v>3.8999281430147752</c:v>
                </c:pt>
                <c:pt idx="4">
                  <c:v>3.83183492952113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4CA-4624-8B38-E3E1E375A1D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Barnsley Hospital NHS Foundation Trust</c:v>
                </c:pt>
                <c:pt idx="1">
                  <c:v>Mid Yorkshire Teaching NHS Trust</c:v>
                </c:pt>
                <c:pt idx="2">
                  <c:v>Northumbria Healthcare NHS Foundation Trust</c:v>
                </c:pt>
                <c:pt idx="3">
                  <c:v>South Tees Hospitals NHS Foundation Trust</c:v>
                </c:pt>
                <c:pt idx="4">
                  <c:v>South Tyneside and Sunderland NHS Foundation Trust</c:v>
                </c:pt>
              </c:strCache>
            </c:strRef>
          </c:cat>
          <c:val>
            <c:numRef>
              <c:f>Sheet1!$B$2:$B$6</c:f>
              <c:numCache>
                <c:formatCode>0.0</c:formatCode>
                <c:ptCount val="5"/>
                <c:pt idx="0">
                  <c:v>6.9307756676176124</c:v>
                </c:pt>
                <c:pt idx="1">
                  <c:v>6.8231136746415091</c:v>
                </c:pt>
                <c:pt idx="2">
                  <c:v>6.7328317580930301</c:v>
                </c:pt>
                <c:pt idx="3">
                  <c:v>6.7263204398794736</c:v>
                </c:pt>
                <c:pt idx="4">
                  <c:v>6.7065008357139577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03D-40F0-AEE2-7BC8FE2DD72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Barnsley Hospital NHS Foundation Trust</c:v>
                </c:pt>
                <c:pt idx="1">
                  <c:v>Mid Yorkshire Teaching NHS Trust</c:v>
                </c:pt>
                <c:pt idx="2">
                  <c:v>Northumbria Healthcare NHS Foundation Trust</c:v>
                </c:pt>
                <c:pt idx="3">
                  <c:v>South Tees Hospitals NHS Foundation Trust</c:v>
                </c:pt>
                <c:pt idx="4">
                  <c:v>South Tyneside and Sunderland NHS Foundation Trust</c:v>
                </c:pt>
              </c:strCache>
            </c:strRef>
          </c:cat>
          <c:val>
            <c:numRef>
              <c:f>Sheet1!$C$2:$C$6</c:f>
              <c:numCache>
                <c:formatCode>0.0</c:formatCode>
                <c:ptCount val="5"/>
                <c:pt idx="0">
                  <c:v>3.0692243323823876</c:v>
                </c:pt>
                <c:pt idx="1">
                  <c:v>3.1768863253584909</c:v>
                </c:pt>
                <c:pt idx="2">
                  <c:v>3.2671682419069699</c:v>
                </c:pt>
                <c:pt idx="3">
                  <c:v>3.2736795601205264</c:v>
                </c:pt>
                <c:pt idx="4">
                  <c:v>3.2934991642860423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03D-40F0-AEE2-7BC8FE2DD72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0.78135123901623693</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0.65248813342335499</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0.18190881325396457</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1.8991021021547754</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0.18190881325396546</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0.65248813342335588</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0.26109738901682888</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6.6881664694875944</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0.886559013014808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0.46603755485885401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0.12992778595277343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1.3564275804863879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0.12992778595277343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0.46603755485885401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0.47762236329071683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7.7267497489078476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0.78645455429146249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0.4985527122744644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0.13899276873982647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1.4510647097103346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0.13899276873982735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0.49855271227446352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0.36159713752262057</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7.8186916686054397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0.3221746069486473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0.64227794173956276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0.17906228814928671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1.8693847854759893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0.17906228814928671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0.64227794173956365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1.7909064722690271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5.1645698133922151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0.24589280573879613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0.6131871126571069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0.17095198249943921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1.7847143495953239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0.17095198249943788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0.61318711265710846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1.1008974881463205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3.4426476520012561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0.16561507307728807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0.10951236678352405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1.1432935120091123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0.10951236678352316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0.39280955392521655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0.46268196326981048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8.0637416214595419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9.5102065418654629</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0.58974358974358976</c:v>
                </c:pt>
                <c:pt idx="1">
                  <c:v>0.41025641025641024</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Airedale NHS Foundation Trust</c:v>
                </c:pt>
                <c:pt idx="1">
                  <c:v>Bradford Teaching Hospitals NHS Foundation Trust</c:v>
                </c:pt>
                <c:pt idx="2">
                  <c:v>Doncaster and Bassetlaw Teaching Hospitals NHS Foundation Trust</c:v>
                </c:pt>
                <c:pt idx="3">
                  <c:v>Calderdale and Huddersfield NHS Foundation Trust</c:v>
                </c:pt>
                <c:pt idx="4">
                  <c:v>York and Scarborough Teaching Hospitals NHS Foundation Trust</c:v>
                </c:pt>
              </c:strCache>
            </c:strRef>
          </c:cat>
          <c:val>
            <c:numRef>
              <c:f>Sheet1!$B$2:$B$6</c:f>
              <c:numCache>
                <c:formatCode>0.0</c:formatCode>
                <c:ptCount val="5"/>
                <c:pt idx="0">
                  <c:v>9.27103820908488</c:v>
                </c:pt>
                <c:pt idx="1">
                  <c:v>9.3267489799351093</c:v>
                </c:pt>
                <c:pt idx="2">
                  <c:v>9.328302667270485</c:v>
                </c:pt>
                <c:pt idx="3">
                  <c:v>9.442525652040203</c:v>
                </c:pt>
                <c:pt idx="4">
                  <c:v>9.4509643729068546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82-4B88-BFBE-D3D0B11C5D4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Airedale NHS Foundation Trust</c:v>
                </c:pt>
                <c:pt idx="1">
                  <c:v>Bradford Teaching Hospitals NHS Foundation Trust</c:v>
                </c:pt>
                <c:pt idx="2">
                  <c:v>Doncaster and Bassetlaw Teaching Hospitals NHS Foundation Trust</c:v>
                </c:pt>
                <c:pt idx="3">
                  <c:v>Calderdale and Huddersfield NHS Foundation Trust</c:v>
                </c:pt>
                <c:pt idx="4">
                  <c:v>York and Scarborough Teaching Hospitals NHS Foundation Trust</c:v>
                </c:pt>
              </c:strCache>
            </c:strRef>
          </c:cat>
          <c:val>
            <c:numRef>
              <c:f>Sheet1!$C$2:$C$6</c:f>
              <c:numCache>
                <c:formatCode>0.0</c:formatCode>
                <c:ptCount val="5"/>
                <c:pt idx="0">
                  <c:v>0.72896179091512003</c:v>
                </c:pt>
                <c:pt idx="1">
                  <c:v>0.67325102006489068</c:v>
                </c:pt>
                <c:pt idx="2">
                  <c:v>0.67169733272951504</c:v>
                </c:pt>
                <c:pt idx="3">
                  <c:v>0.557474347959797</c:v>
                </c:pt>
                <c:pt idx="4">
                  <c:v>0.54903562709314535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82-4B88-BFBE-D3D0B11C5D4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Northumbria Healthcare NHS Foundation Trust</c:v>
                </c:pt>
                <c:pt idx="2">
                  <c:v>The Newcastle Upon Tyne Hospitals NHS Foundation Trust</c:v>
                </c:pt>
                <c:pt idx="3">
                  <c:v>South Tees Hospitals NHS Foundation Trust</c:v>
                </c:pt>
                <c:pt idx="4">
                  <c:v>North Tees and Hartlepool NHS Foundation Trust</c:v>
                </c:pt>
              </c:strCache>
            </c:strRef>
          </c:cat>
          <c:val>
            <c:numRef>
              <c:f>Sheet1!$B$2:$B$6</c:f>
              <c:numCache>
                <c:formatCode>0.0</c:formatCode>
                <c:ptCount val="5"/>
                <c:pt idx="0">
                  <c:v>9.7009154307270276</c:v>
                </c:pt>
                <c:pt idx="1">
                  <c:v>9.6687521386787996</c:v>
                </c:pt>
                <c:pt idx="2">
                  <c:v>9.6412476412792341</c:v>
                </c:pt>
                <c:pt idx="3">
                  <c:v>9.6100962553646099</c:v>
                </c:pt>
                <c:pt idx="4">
                  <c:v>9.6038825976072619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02-4F82-BEEF-782377035F5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Northumbria Healthcare NHS Foundation Trust</c:v>
                </c:pt>
                <c:pt idx="2">
                  <c:v>The Newcastle Upon Tyne Hospitals NHS Foundation Trust</c:v>
                </c:pt>
                <c:pt idx="3">
                  <c:v>South Tees Hospitals NHS Foundation Trust</c:v>
                </c:pt>
                <c:pt idx="4">
                  <c:v>North Tees and Hartlepool NHS Foundation Trust</c:v>
                </c:pt>
              </c:strCache>
            </c:strRef>
          </c:cat>
          <c:val>
            <c:numRef>
              <c:f>Sheet1!$C$2:$C$6</c:f>
              <c:numCache>
                <c:formatCode>0.0</c:formatCode>
                <c:ptCount val="5"/>
                <c:pt idx="0">
                  <c:v>0.29908456927297244</c:v>
                </c:pt>
                <c:pt idx="1">
                  <c:v>0.33124786132120043</c:v>
                </c:pt>
                <c:pt idx="2">
                  <c:v>0.35875235872076594</c:v>
                </c:pt>
                <c:pt idx="3">
                  <c:v>0.38990374463539013</c:v>
                </c:pt>
                <c:pt idx="4">
                  <c:v>0.39611740239273807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02-4F82-BEEF-782377035F5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0.25624929470265734</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0.11292401804677077</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3.1482371952087362E-2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0.32867147932825702</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3.1482371952087362E-2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6.129719549054613E-2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9.716583178570394</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0.31423099049325653</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8.7742276876875636E-2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0.91601687397126597</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8.7742276876875636E-2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0.27654005205212329</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8.9140549633509885</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0.23015791207867942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6.5361991893615468E-2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1.8222434659312725E-2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0.19023962252758864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1.8222434659312725E-2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5.401895869170481E-2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9.8999814836750026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7.0102577905491339</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Tees and Hartlepool NHS Foundation Trust</c:v>
                </c:pt>
                <c:pt idx="1">
                  <c:v>Bradford Teaching Hospitals NHS Foundation Trust</c:v>
                </c:pt>
                <c:pt idx="2">
                  <c:v>York and Scarborough Teaching Hospitals NHS Foundation Trust</c:v>
                </c:pt>
                <c:pt idx="3">
                  <c:v>Calderdale and Huddersfield NHS Foundation Trust</c:v>
                </c:pt>
                <c:pt idx="4">
                  <c:v>Sheffield Children's NHS Foundation Trust</c:v>
                </c:pt>
              </c:strCache>
            </c:strRef>
          </c:cat>
          <c:val>
            <c:numRef>
              <c:f>Sheet1!$B$2:$B$6</c:f>
              <c:numCache>
                <c:formatCode>0.0</c:formatCode>
                <c:ptCount val="5"/>
                <c:pt idx="0">
                  <c:v>6.3592587986221636</c:v>
                </c:pt>
                <c:pt idx="1">
                  <c:v>6.5766317822810327</c:v>
                </c:pt>
                <c:pt idx="2">
                  <c:v>6.8320817197129386</c:v>
                </c:pt>
                <c:pt idx="3">
                  <c:v>6.9190137257296422</c:v>
                </c:pt>
                <c:pt idx="4">
                  <c:v>6.9295649537623021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50-40F6-914B-DD0BE253136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Tees and Hartlepool NHS Foundation Trust</c:v>
                </c:pt>
                <c:pt idx="1">
                  <c:v>Bradford Teaching Hospitals NHS Foundation Trust</c:v>
                </c:pt>
                <c:pt idx="2">
                  <c:v>York and Scarborough Teaching Hospitals NHS Foundation Trust</c:v>
                </c:pt>
                <c:pt idx="3">
                  <c:v>Calderdale and Huddersfield NHS Foundation Trust</c:v>
                </c:pt>
                <c:pt idx="4">
                  <c:v>Sheffield Children's NHS Foundation Trust</c:v>
                </c:pt>
              </c:strCache>
            </c:strRef>
          </c:cat>
          <c:val>
            <c:numRef>
              <c:f>Sheet1!$C$2:$C$6</c:f>
              <c:numCache>
                <c:formatCode>0.0</c:formatCode>
                <c:ptCount val="5"/>
                <c:pt idx="0">
                  <c:v>3.6407412013778364</c:v>
                </c:pt>
                <c:pt idx="1">
                  <c:v>3.4233682177189673</c:v>
                </c:pt>
                <c:pt idx="2">
                  <c:v>3.1679182802870614</c:v>
                </c:pt>
                <c:pt idx="3">
                  <c:v>3.0809862742703578</c:v>
                </c:pt>
                <c:pt idx="4">
                  <c:v>3.0704350462376979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50-40F6-914B-DD0BE253136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South Tees Hospitals NHS Foundation Trust</c:v>
                </c:pt>
                <c:pt idx="2">
                  <c:v>North Cumbria Integrated Care NHS Foundation Trust</c:v>
                </c:pt>
                <c:pt idx="3">
                  <c:v>The Newcastle Upon Tyne Hospitals NHS Foundation Trust</c:v>
                </c:pt>
                <c:pt idx="4">
                  <c:v>Hull University Teaching Hospitals NHS Trust</c:v>
                </c:pt>
              </c:strCache>
            </c:strRef>
          </c:cat>
          <c:val>
            <c:numRef>
              <c:f>Sheet1!$B$2:$B$6</c:f>
              <c:numCache>
                <c:formatCode>0.0</c:formatCode>
                <c:ptCount val="5"/>
                <c:pt idx="0">
                  <c:v>7.9671170207090736</c:v>
                </c:pt>
                <c:pt idx="1">
                  <c:v>7.5312406642866589</c:v>
                </c:pt>
                <c:pt idx="2">
                  <c:v>7.1970162612698401</c:v>
                </c:pt>
                <c:pt idx="3">
                  <c:v>7.0891258856166246</c:v>
                </c:pt>
                <c:pt idx="4">
                  <c:v>7.0723820366018453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FB-4759-A22F-009DC725598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South Tees Hospitals NHS Foundation Trust</c:v>
                </c:pt>
                <c:pt idx="2">
                  <c:v>North Cumbria Integrated Care NHS Foundation Trust</c:v>
                </c:pt>
                <c:pt idx="3">
                  <c:v>The Newcastle Upon Tyne Hospitals NHS Foundation Trust</c:v>
                </c:pt>
                <c:pt idx="4">
                  <c:v>Hull University Teaching Hospitals NHS Trust</c:v>
                </c:pt>
              </c:strCache>
            </c:strRef>
          </c:cat>
          <c:val>
            <c:numRef>
              <c:f>Sheet1!$C$2:$C$6</c:f>
              <c:numCache>
                <c:formatCode>0.0</c:formatCode>
                <c:ptCount val="5"/>
                <c:pt idx="0">
                  <c:v>2.0328829792909264</c:v>
                </c:pt>
                <c:pt idx="1">
                  <c:v>2.4687593357133411</c:v>
                </c:pt>
                <c:pt idx="2">
                  <c:v>2.8029837387301599</c:v>
                </c:pt>
                <c:pt idx="3">
                  <c:v>2.9108741143833754</c:v>
                </c:pt>
                <c:pt idx="4">
                  <c:v>2.9276179633981547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FB-4759-A22F-009DC725598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0.91554554018255563</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0.22242934140026027</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0.75575349675612702</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0.21069842448497389</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2.1996615430692348</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0.21069842448497411</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0.75575349675612724</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0.43581937141750782</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4.1675480171146146</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3.2042575743585351</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7.2818542400499666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0.28709161479760414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0.17967127645654646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1.8757425366690974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0.14053795949279291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8.5959520397475941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8.6864883996386659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0.36630036630036628</c:v>
                </c:pt>
                <c:pt idx="1">
                  <c:v>0.30036630036630041</c:v>
                </c:pt>
                <c:pt idx="2">
                  <c:v>0.33333333333333326</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6.3288667305914146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0.72926127576453847</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0.48568480646441259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0.13540529280721625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1.4136119719172591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0.13540529280721536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0.48568480646441259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7.367425638763514E-2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8.8321975513990498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8.3860240915862114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3.0879628220348438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0.11538062150264317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0.88875026595599316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0.24777692938409857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2.5867558533398274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0.24777692938409857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0.88875026595599405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0.5810077204397075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6.7230615076944424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5.6332485655474924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0.20038293869222734</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0.30051019995340411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8.3779996974698179E-2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0.87465123611707618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8.3779996974698179E-2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0.30051019995340411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0.24081851341363425</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7.6303851599199009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0.48101680472755692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0.59633990391992509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0.16625510666210364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1.7356796348023327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0.16625510666210452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0.5963399039199242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0.17048345572346335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6.1124024674192041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0.37477209897470409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0.10933773296711813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1.1414703598379106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0.10933773296711813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0.39218316045443657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0.42042133081804245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8.5513888711129322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8.4504256336939765</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Doncaster and Bassetlaw Teaching Hospitals NHS Foundation Trust</c:v>
                </c:pt>
                <c:pt idx="1">
                  <c:v>Bradford Teaching Hospitals NHS Foundation Trust</c:v>
                </c:pt>
                <c:pt idx="2">
                  <c:v>Airedale NHS Foundation Trust</c:v>
                </c:pt>
                <c:pt idx="3">
                  <c:v>Hull University Teaching Hospitals NHS Trust</c:v>
                </c:pt>
                <c:pt idx="4">
                  <c:v>York and Scarborough Teaching Hospitals NHS Foundation Trust</c:v>
                </c:pt>
              </c:strCache>
            </c:strRef>
          </c:cat>
          <c:val>
            <c:numRef>
              <c:f>Sheet1!$B$2:$B$6</c:f>
              <c:numCache>
                <c:formatCode>0.0</c:formatCode>
                <c:ptCount val="5"/>
                <c:pt idx="0">
                  <c:v>8.0254200310573278</c:v>
                </c:pt>
                <c:pt idx="1">
                  <c:v>8.0412151063561925</c:v>
                </c:pt>
                <c:pt idx="2">
                  <c:v>8.1647510350133796</c:v>
                </c:pt>
                <c:pt idx="3">
                  <c:v>8.2570187503453649</c:v>
                </c:pt>
                <c:pt idx="4">
                  <c:v>8.287609244668964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7D1-461D-BE61-4ECA70EFE09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Doncaster and Bassetlaw Teaching Hospitals NHS Foundation Trust</c:v>
                </c:pt>
                <c:pt idx="1">
                  <c:v>Bradford Teaching Hospitals NHS Foundation Trust</c:v>
                </c:pt>
                <c:pt idx="2">
                  <c:v>Airedale NHS Foundation Trust</c:v>
                </c:pt>
                <c:pt idx="3">
                  <c:v>Hull University Teaching Hospitals NHS Trust</c:v>
                </c:pt>
                <c:pt idx="4">
                  <c:v>York and Scarborough Teaching Hospitals NHS Foundation Trust</c:v>
                </c:pt>
              </c:strCache>
            </c:strRef>
          </c:cat>
          <c:val>
            <c:numRef>
              <c:f>Sheet1!$C$2:$C$6</c:f>
              <c:numCache>
                <c:formatCode>0.0</c:formatCode>
                <c:ptCount val="5"/>
                <c:pt idx="0">
                  <c:v>1.9745799689426722</c:v>
                </c:pt>
                <c:pt idx="1">
                  <c:v>1.9587848936438075</c:v>
                </c:pt>
                <c:pt idx="2">
                  <c:v>1.8352489649866204</c:v>
                </c:pt>
                <c:pt idx="3">
                  <c:v>1.7429812496546351</c:v>
                </c:pt>
                <c:pt idx="4">
                  <c:v>1.712390755331036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7D1-461D-BE61-4ECA70EFE09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South Tees Hospitals NHS Foundation Trust</c:v>
                </c:pt>
                <c:pt idx="2">
                  <c:v>North Tees and Hartlepool NHS Foundation Trust</c:v>
                </c:pt>
                <c:pt idx="3">
                  <c:v>Northumbria Healthcare NHS Foundation Trust</c:v>
                </c:pt>
                <c:pt idx="4">
                  <c:v>Barnsley Hospital NHS Foundation Trust</c:v>
                </c:pt>
              </c:strCache>
            </c:strRef>
          </c:cat>
          <c:val>
            <c:numRef>
              <c:f>Sheet1!$B$2:$B$6</c:f>
              <c:numCache>
                <c:formatCode>0.0</c:formatCode>
                <c:ptCount val="5"/>
                <c:pt idx="0">
                  <c:v>9.2423223567520303</c:v>
                </c:pt>
                <c:pt idx="1">
                  <c:v>9.1146386345703743</c:v>
                </c:pt>
                <c:pt idx="2">
                  <c:v>8.9947961007434341</c:v>
                </c:pt>
                <c:pt idx="3">
                  <c:v>8.9756909125725475</c:v>
                </c:pt>
                <c:pt idx="4">
                  <c:v>8.9446578398148144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493-4201-98AD-8A4BFF7DD0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South Tees Hospitals NHS Foundation Trust</c:v>
                </c:pt>
                <c:pt idx="2">
                  <c:v>North Tees and Hartlepool NHS Foundation Trust</c:v>
                </c:pt>
                <c:pt idx="3">
                  <c:v>Northumbria Healthcare NHS Foundation Trust</c:v>
                </c:pt>
                <c:pt idx="4">
                  <c:v>Barnsley Hospital NHS Foundation Trust</c:v>
                </c:pt>
              </c:strCache>
            </c:strRef>
          </c:cat>
          <c:val>
            <c:numRef>
              <c:f>Sheet1!$C$2:$C$6</c:f>
              <c:numCache>
                <c:formatCode>0.0</c:formatCode>
                <c:ptCount val="5"/>
                <c:pt idx="0">
                  <c:v>0.75767764324796971</c:v>
                </c:pt>
                <c:pt idx="1">
                  <c:v>0.88536136542962574</c:v>
                </c:pt>
                <c:pt idx="2">
                  <c:v>1.0052038992565659</c:v>
                </c:pt>
                <c:pt idx="3">
                  <c:v>1.0243090874274525</c:v>
                </c:pt>
                <c:pt idx="4">
                  <c:v>1.0553421601851856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493-4201-98AD-8A4BFF7DD0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0.11014274423943338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0.3576740068664872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9.9716838955381526E-2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1.0410295966034715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9.9716838955380638E-2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0.3576740068664872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0.23030026613830401</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8.4606397649320471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0.12122649512127204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0.30361551023815991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8.4645734265155426E-2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0.88368941012750923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8.4645734265155426E-2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7.7213562744459452E-2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8.804706582365192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0.46886446886446881</c:v>
                </c:pt>
                <c:pt idx="1">
                  <c:v>0.51282051282051277</c:v>
                </c:pt>
                <c:pt idx="2">
                  <c:v>3.6630036630036626E-3</c:v>
                </c:pt>
                <c:pt idx="3">
                  <c:v>1.465201465201465E-2</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0.10191000065066813</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0.42634082610141899</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0.11886063476882303</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1.2408880983560664</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0.11886063476882391</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0.4263408261014181</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9.7994618716468196E-2</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8.0859305537846904</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8.3419506529484995</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Doncaster and Bassetlaw Teaching Hospitals NHS Foundation Trust</c:v>
                </c:pt>
                <c:pt idx="1">
                  <c:v>Northern Lincolnshire and Goole NHS Foundation Trust</c:v>
                </c:pt>
                <c:pt idx="2">
                  <c:v>Hull University Teaching Hospitals NHS Trust</c:v>
                </c:pt>
                <c:pt idx="3">
                  <c:v>The Rotherham NHS Foundation Trust</c:v>
                </c:pt>
                <c:pt idx="4">
                  <c:v>Calderdale and Huddersfield NHS Foundation Trust</c:v>
                </c:pt>
              </c:strCache>
            </c:strRef>
          </c:cat>
          <c:val>
            <c:numRef>
              <c:f>Sheet1!$B$2:$B$6</c:f>
              <c:numCache>
                <c:formatCode>0.0</c:formatCode>
                <c:ptCount val="5"/>
                <c:pt idx="0">
                  <c:v>7.8250659955522419</c:v>
                </c:pt>
                <c:pt idx="1">
                  <c:v>8.0262534866203268</c:v>
                </c:pt>
                <c:pt idx="2">
                  <c:v>8.0416690178946588</c:v>
                </c:pt>
                <c:pt idx="3">
                  <c:v>8.0524902340513247</c:v>
                </c:pt>
                <c:pt idx="4">
                  <c:v>8.1452151947203593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A7E-4949-8DBB-09CFA2FA178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Doncaster and Bassetlaw Teaching Hospitals NHS Foundation Trust</c:v>
                </c:pt>
                <c:pt idx="1">
                  <c:v>Northern Lincolnshire and Goole NHS Foundation Trust</c:v>
                </c:pt>
                <c:pt idx="2">
                  <c:v>Hull University Teaching Hospitals NHS Trust</c:v>
                </c:pt>
                <c:pt idx="3">
                  <c:v>The Rotherham NHS Foundation Trust</c:v>
                </c:pt>
                <c:pt idx="4">
                  <c:v>Calderdale and Huddersfield NHS Foundation Trust</c:v>
                </c:pt>
              </c:strCache>
            </c:strRef>
          </c:cat>
          <c:val>
            <c:numRef>
              <c:f>Sheet1!$C$2:$C$6</c:f>
              <c:numCache>
                <c:formatCode>0.0</c:formatCode>
                <c:ptCount val="5"/>
                <c:pt idx="0">
                  <c:v>2.1749340044477581</c:v>
                </c:pt>
                <c:pt idx="1">
                  <c:v>1.9737465133796732</c:v>
                </c:pt>
                <c:pt idx="2">
                  <c:v>1.9583309821053412</c:v>
                </c:pt>
                <c:pt idx="3">
                  <c:v>1.9475097659486753</c:v>
                </c:pt>
                <c:pt idx="4">
                  <c:v>1.8547848052796407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A7E-4949-8DBB-09CFA2FA178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South Tees Hospitals NHS Foundation Trust</c:v>
                </c:pt>
                <c:pt idx="2">
                  <c:v>South Tyneside and Sunderland NHS Foundation Trust</c:v>
                </c:pt>
                <c:pt idx="3">
                  <c:v>North Cumbria Integrated Care NHS Foundation Trust</c:v>
                </c:pt>
                <c:pt idx="4">
                  <c:v>Barnsley Hospital NHS Foundation Trust</c:v>
                </c:pt>
              </c:strCache>
            </c:strRef>
          </c:cat>
          <c:val>
            <c:numRef>
              <c:f>Sheet1!$B$2:$B$6</c:f>
              <c:numCache>
                <c:formatCode>0.0</c:formatCode>
                <c:ptCount val="5"/>
                <c:pt idx="0">
                  <c:v>8.8995557744553313</c:v>
                </c:pt>
                <c:pt idx="1">
                  <c:v>8.8975179009440613</c:v>
                </c:pt>
                <c:pt idx="2">
                  <c:v>8.7830443912555065</c:v>
                </c:pt>
                <c:pt idx="3">
                  <c:v>8.6458183670610165</c:v>
                </c:pt>
                <c:pt idx="4">
                  <c:v>8.6243342541723997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61B-4877-B1F5-89A46059B70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South Tees Hospitals NHS Foundation Trust</c:v>
                </c:pt>
                <c:pt idx="2">
                  <c:v>South Tyneside and Sunderland NHS Foundation Trust</c:v>
                </c:pt>
                <c:pt idx="3">
                  <c:v>North Cumbria Integrated Care NHS Foundation Trust</c:v>
                </c:pt>
                <c:pt idx="4">
                  <c:v>Barnsley Hospital NHS Foundation Trust</c:v>
                </c:pt>
              </c:strCache>
            </c:strRef>
          </c:cat>
          <c:val>
            <c:numRef>
              <c:f>Sheet1!$C$2:$C$6</c:f>
              <c:numCache>
                <c:formatCode>0.0</c:formatCode>
                <c:ptCount val="5"/>
                <c:pt idx="0">
                  <c:v>1.1004442255446687</c:v>
                </c:pt>
                <c:pt idx="1">
                  <c:v>1.1024820990559387</c:v>
                </c:pt>
                <c:pt idx="2">
                  <c:v>1.2169556087444935</c:v>
                </c:pt>
                <c:pt idx="3">
                  <c:v>1.3541816329389835</c:v>
                </c:pt>
                <c:pt idx="4">
                  <c:v>1.3756657458276003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61B-4877-B1F5-89A46059B70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8.8197538690963917E-2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0.32177742311616697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8.9709139787531811E-2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0.93655064262964327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8.9709139787531811E-2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0.32177742311616697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0.27887641171649591</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8.3123139739890934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0.19022547598068584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0.23123056320982904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6.4465352221592553E-2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0.67300909576741219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6.4465352221592553E-2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0.23123056320982904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5.6694116078645607E-2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9.0030096481800879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0.22458189579923094</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7.6430222982194707E-2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0.79792064242099059</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7.6430222982194707E-2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0.27414731941084725</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0.20634428852314812</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8.5611466774571259</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1.6807015626276316</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0.41116943353956792</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0.11463096395188987</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1.1967309374347508</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0.11463096395189076</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0.41116943353956792</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0.15758046562558725</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7.4913323121676942</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8.4584267408094629</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Lincolnshire and Goole NHS Foundation Trust</c:v>
                </c:pt>
                <c:pt idx="1">
                  <c:v>Doncaster and Bassetlaw Teaching Hospitals NHS Foundation Trust</c:v>
                </c:pt>
                <c:pt idx="2">
                  <c:v>Harrogate and District NHS Foundation Trust</c:v>
                </c:pt>
                <c:pt idx="3">
                  <c:v>Bradford Teaching Hospitals NHS Foundation Trust</c:v>
                </c:pt>
                <c:pt idx="4">
                  <c:v>Hull University Teaching Hospitals NHS Trust</c:v>
                </c:pt>
              </c:strCache>
            </c:strRef>
          </c:cat>
          <c:val>
            <c:numRef>
              <c:f>Sheet1!$B$2:$B$6</c:f>
              <c:numCache>
                <c:formatCode>0.0</c:formatCode>
                <c:ptCount val="5"/>
                <c:pt idx="0">
                  <c:v>7.4427334890899406</c:v>
                </c:pt>
                <c:pt idx="1">
                  <c:v>7.737650568286071</c:v>
                </c:pt>
                <c:pt idx="2">
                  <c:v>7.9875484175603786</c:v>
                </c:pt>
                <c:pt idx="3">
                  <c:v>8.0517187057422905</c:v>
                </c:pt>
                <c:pt idx="4">
                  <c:v>8.0790740266895416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454-480B-9067-975F207BEA6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Lincolnshire and Goole NHS Foundation Trust</c:v>
                </c:pt>
                <c:pt idx="1">
                  <c:v>Doncaster and Bassetlaw Teaching Hospitals NHS Foundation Trust</c:v>
                </c:pt>
                <c:pt idx="2">
                  <c:v>Harrogate and District NHS Foundation Trust</c:v>
                </c:pt>
                <c:pt idx="3">
                  <c:v>Bradford Teaching Hospitals NHS Foundation Trust</c:v>
                </c:pt>
                <c:pt idx="4">
                  <c:v>Hull University Teaching Hospitals NHS Trust</c:v>
                </c:pt>
              </c:strCache>
            </c:strRef>
          </c:cat>
          <c:val>
            <c:numRef>
              <c:f>Sheet1!$C$2:$C$6</c:f>
              <c:numCache>
                <c:formatCode>0.0</c:formatCode>
                <c:ptCount val="5"/>
                <c:pt idx="0">
                  <c:v>2.5572665109100594</c:v>
                </c:pt>
                <c:pt idx="1">
                  <c:v>2.262349431713929</c:v>
                </c:pt>
                <c:pt idx="2">
                  <c:v>2.0124515824396214</c:v>
                </c:pt>
                <c:pt idx="3">
                  <c:v>1.9482812942577095</c:v>
                </c:pt>
                <c:pt idx="4">
                  <c:v>1.9209259733104584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454-480B-9067-975F207BEA6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0" formatCode="0">
                  <c:v>1</c:v>
                </c:pt>
                <c:pt idx="2" formatCode="0">
                  <c:v>1</c:v>
                </c:pt>
                <c:pt idx="3" formatCode="0">
                  <c:v>77</c:v>
                </c:pt>
                <c:pt idx="4" formatCode="0">
                  <c:v>1</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Sheffield Children's NHS Foundation Trust</c:v>
                </c:pt>
                <c:pt idx="2">
                  <c:v>North Tees and Hartlepool NHS Foundation Trust</c:v>
                </c:pt>
                <c:pt idx="3">
                  <c:v>South Tees Hospitals NHS Foundation Trust</c:v>
                </c:pt>
                <c:pt idx="4">
                  <c:v>The Newcastle Upon Tyne Hospitals NHS Foundation Trust</c:v>
                </c:pt>
              </c:strCache>
            </c:strRef>
          </c:cat>
          <c:val>
            <c:numRef>
              <c:f>Sheet1!$B$2:$B$6</c:f>
              <c:numCache>
                <c:formatCode>0.0</c:formatCode>
                <c:ptCount val="5"/>
                <c:pt idx="0">
                  <c:v>8.7261256846872524</c:v>
                </c:pt>
                <c:pt idx="1">
                  <c:v>8.7185918456777483</c:v>
                </c:pt>
                <c:pt idx="2">
                  <c:v>8.5964338442355768</c:v>
                </c:pt>
                <c:pt idx="3">
                  <c:v>8.5575596921120312</c:v>
                </c:pt>
                <c:pt idx="4">
                  <c:v>8.5350032284806492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140-4A38-8BF7-3CD2A65B5E0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Sheffield Children's NHS Foundation Trust</c:v>
                </c:pt>
                <c:pt idx="2">
                  <c:v>North Tees and Hartlepool NHS Foundation Trust</c:v>
                </c:pt>
                <c:pt idx="3">
                  <c:v>South Tees Hospitals NHS Foundation Trust</c:v>
                </c:pt>
                <c:pt idx="4">
                  <c:v>The Newcastle Upon Tyne Hospitals NHS Foundation Trust</c:v>
                </c:pt>
              </c:strCache>
            </c:strRef>
          </c:cat>
          <c:val>
            <c:numRef>
              <c:f>Sheet1!$C$2:$C$6</c:f>
              <c:numCache>
                <c:formatCode>0.0</c:formatCode>
                <c:ptCount val="5"/>
                <c:pt idx="0">
                  <c:v>1.2738743153127476</c:v>
                </c:pt>
                <c:pt idx="1">
                  <c:v>1.2814081543222517</c:v>
                </c:pt>
                <c:pt idx="2">
                  <c:v>1.4035661557644232</c:v>
                </c:pt>
                <c:pt idx="3">
                  <c:v>1.4424403078879688</c:v>
                </c:pt>
                <c:pt idx="4">
                  <c:v>1.4649967715193508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140-4A38-8BF7-3CD2A65B5E0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0.25525470035744302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0.29635088175534641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8.262041015833077E-2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0.86254531490741471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8.262041015833077E-2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0.29635088175534641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3.6677875983492925E-2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8.4493084162271472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0.6851169560690753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0.29283564299298881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8.1640387873160414E-2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0.85231402182911253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8.1640387873159526E-2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0.29283564299298881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0.51573579268350933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8.1568600974541532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0.74415445723085671</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0.33807329011172271</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9.4252305669420444E-2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0.98398064737980562</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9.4252305669419556E-2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0.33807329011172271</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0.21544014212144447</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8.4816859287614523</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0.67179141954519128</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0.33250888115466015</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9.2700990054638943E-2</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0.96778513330637228</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9.2700990054639831E-2</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0.33250888115466104</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0.11709005094740554</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8.2749417410600685</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0.59402434346114497</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0.18090479242232149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5.0434903587966318E-2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0.52653321030773981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5.0434903587966318E-2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0.18090479242232149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0.4574216882790374</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9.2359618430007568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0.69841171898734888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0.38374630968530621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0.1069856020510187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1.116914448074187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0.1069856020510187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0.38374630968530532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0.26881075834958246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8.151802418353201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6.7340590796649362</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0.45501558337597015</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0.53931685281994834</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0.15035750634975287</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1.5697109517443373</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0.15035750634975287</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0.40118251969530228</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8.7512845921124249</c:v>
                </c:pt>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pt idx="0">
                  <c:v>8.6636044980827762</c:v>
                </c:pt>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7.6528338702181617</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Airedale NHS Foundation Trust</c:v>
                </c:pt>
                <c:pt idx="2">
                  <c:v>Northern Lincolnshire and Goole NHS Foundation Trust</c:v>
                </c:pt>
                <c:pt idx="3">
                  <c:v>Hull University Teaching Hospitals NHS Trust</c:v>
                </c:pt>
                <c:pt idx="4">
                  <c:v>Calderdale and Huddersfield NHS Foundation Trust</c:v>
                </c:pt>
              </c:strCache>
            </c:strRef>
          </c:cat>
          <c:val>
            <c:numRef>
              <c:f>Sheet1!$B$2:$B$6</c:f>
              <c:numCache>
                <c:formatCode>0.0</c:formatCode>
                <c:ptCount val="5"/>
                <c:pt idx="0">
                  <c:v>6.7654396523906266</c:v>
                </c:pt>
                <c:pt idx="1">
                  <c:v>6.8566361008275489</c:v>
                </c:pt>
                <c:pt idx="2">
                  <c:v>7.0912193417309144</c:v>
                </c:pt>
                <c:pt idx="3">
                  <c:v>7.1523005213371</c:v>
                </c:pt>
                <c:pt idx="4">
                  <c:v>7.1610633517073712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14A-4C0D-9010-36CDEBBF61D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Airedale NHS Foundation Trust</c:v>
                </c:pt>
                <c:pt idx="2">
                  <c:v>Northern Lincolnshire and Goole NHS Foundation Trust</c:v>
                </c:pt>
                <c:pt idx="3">
                  <c:v>Hull University Teaching Hospitals NHS Trust</c:v>
                </c:pt>
                <c:pt idx="4">
                  <c:v>Calderdale and Huddersfield NHS Foundation Trust</c:v>
                </c:pt>
              </c:strCache>
            </c:strRef>
          </c:cat>
          <c:val>
            <c:numRef>
              <c:f>Sheet1!$C$2:$C$6</c:f>
              <c:numCache>
                <c:formatCode>0.0</c:formatCode>
                <c:ptCount val="5"/>
                <c:pt idx="0">
                  <c:v>3.2345603476093734</c:v>
                </c:pt>
                <c:pt idx="1">
                  <c:v>3.1433638991724511</c:v>
                </c:pt>
                <c:pt idx="2">
                  <c:v>2.9087806582690856</c:v>
                </c:pt>
                <c:pt idx="3">
                  <c:v>2.8476994786629</c:v>
                </c:pt>
                <c:pt idx="4">
                  <c:v>2.8389366482926288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14A-4C0D-9010-36CDEBBF61D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6.1124024674192041</c:v>
                </c:pt>
                <c:pt idx="1">
                  <c:v>8.340760362704966</c:v>
                </c:pt>
                <c:pt idx="2">
                  <c:v>6.6881664694875944</c:v>
                </c:pt>
                <c:pt idx="3">
                  <c:v>8.8177613941704944</c:v>
                </c:pt>
                <c:pt idx="4">
                  <c:v>9.1472036015725298</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6.5297339648749544</c:v>
                </c:pt>
                <c:pt idx="1">
                  <c:v>8.6138900947930974</c:v>
                </c:pt>
                <c:pt idx="2">
                  <c:v>6.9389663609804657</c:v>
                </c:pt>
                <c:pt idx="3">
                  <c:v>8.9973219852825554</c:v>
                </c:pt>
                <c:pt idx="4">
                  <c:v>9.2949832385402029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South Tyneside and Sunderland NHS Foundation Trust</c:v>
                </c:pt>
                <c:pt idx="2">
                  <c:v>Sheffield Children's NHS Foundation Trust</c:v>
                </c:pt>
                <c:pt idx="3">
                  <c:v>Barnsley Hospital NHS Foundation Trust</c:v>
                </c:pt>
                <c:pt idx="4">
                  <c:v>North Tees and Hartlepool NHS Foundation Trust</c:v>
                </c:pt>
              </c:strCache>
            </c:strRef>
          </c:cat>
          <c:val>
            <c:numRef>
              <c:f>Sheet1!$B$2:$B$6</c:f>
              <c:numCache>
                <c:formatCode>0.0</c:formatCode>
                <c:ptCount val="5"/>
                <c:pt idx="0">
                  <c:v>8.5536789963712572</c:v>
                </c:pt>
                <c:pt idx="1">
                  <c:v>8.1656913488031826</c:v>
                </c:pt>
                <c:pt idx="2">
                  <c:v>8.1017147337519031</c:v>
                </c:pt>
                <c:pt idx="3">
                  <c:v>8.0529745363944603</c:v>
                </c:pt>
                <c:pt idx="4">
                  <c:v>8.0494737896028603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6E3-41F3-B079-FCFDD697DDC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South Tyneside and Sunderland NHS Foundation Trust</c:v>
                </c:pt>
                <c:pt idx="2">
                  <c:v>Sheffield Children's NHS Foundation Trust</c:v>
                </c:pt>
                <c:pt idx="3">
                  <c:v>Barnsley Hospital NHS Foundation Trust</c:v>
                </c:pt>
                <c:pt idx="4">
                  <c:v>North Tees and Hartlepool NHS Foundation Trust</c:v>
                </c:pt>
              </c:strCache>
            </c:strRef>
          </c:cat>
          <c:val>
            <c:numRef>
              <c:f>Sheet1!$C$2:$C$6</c:f>
              <c:numCache>
                <c:formatCode>0.0</c:formatCode>
                <c:ptCount val="5"/>
                <c:pt idx="0">
                  <c:v>1.4463210036287428</c:v>
                </c:pt>
                <c:pt idx="1">
                  <c:v>1.8343086511968174</c:v>
                </c:pt>
                <c:pt idx="2">
                  <c:v>1.8982852662480969</c:v>
                </c:pt>
                <c:pt idx="3">
                  <c:v>1.9470254636055397</c:v>
                </c:pt>
                <c:pt idx="4">
                  <c:v>1.9505262103971397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6E3-41F3-B079-FCFDD697DDC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0.42744198230074648</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0.41210691231816998</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0.11489232602627908</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1.1994595202670952</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0.11489232602628086</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0.41210691231816909</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0.27591153498808829</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7.9731684054470957</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0.17400664094729024</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0.31280863884413179</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8.720870978783779E-2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0.91044650955456419</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8.720870978783779E-2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9.4749650726869916E-2</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8.925533696839695</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0.9279171379346467</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0.5783233245711239</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0.1612322190410822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1.6832414034195944</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0.1612322190410822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0.57832332457112479</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0.10010572349983349</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7.7478063500314001</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0.11639808745827196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0.88727110838424572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0.24736455131205659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2.5824506850003139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0.24736455131205659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0.88727110838424572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7.7219279001750962E-2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5.9648270285544571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8.1840879294306337</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Doncaster and Bassetlaw Teaching Hospitals NHS Foundation Trust</c:v>
                </c:pt>
                <c:pt idx="1">
                  <c:v>Bradford Teaching Hospitals NHS Foundation Trust</c:v>
                </c:pt>
                <c:pt idx="2">
                  <c:v>Northern Lincolnshire and Goole NHS Foundation Trust</c:v>
                </c:pt>
                <c:pt idx="3">
                  <c:v>Hull University Teaching Hospitals NHS Trust</c:v>
                </c:pt>
                <c:pt idx="4">
                  <c:v>Calderdale and Huddersfield NHS Foundation Trust</c:v>
                </c:pt>
              </c:strCache>
            </c:strRef>
          </c:cat>
          <c:val>
            <c:numRef>
              <c:f>Sheet1!$B$2:$B$6</c:f>
              <c:numCache>
                <c:formatCode>0.0</c:formatCode>
                <c:ptCount val="5"/>
                <c:pt idx="0">
                  <c:v>7.7607163888967108</c:v>
                </c:pt>
                <c:pt idx="1">
                  <c:v>7.9674930323472886</c:v>
                </c:pt>
                <c:pt idx="2">
                  <c:v>8.030158185893125</c:v>
                </c:pt>
                <c:pt idx="3">
                  <c:v>8.0469054201232701</c:v>
                </c:pt>
                <c:pt idx="4">
                  <c:v>8.0868024092280084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D85-4B3F-91F2-5AC6EDB3A54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Doncaster and Bassetlaw Teaching Hospitals NHS Foundation Trust</c:v>
                </c:pt>
                <c:pt idx="1">
                  <c:v>Bradford Teaching Hospitals NHS Foundation Trust</c:v>
                </c:pt>
                <c:pt idx="2">
                  <c:v>Northern Lincolnshire and Goole NHS Foundation Trust</c:v>
                </c:pt>
                <c:pt idx="3">
                  <c:v>Hull University Teaching Hospitals NHS Trust</c:v>
                </c:pt>
                <c:pt idx="4">
                  <c:v>Calderdale and Huddersfield NHS Foundation Trust</c:v>
                </c:pt>
              </c:strCache>
            </c:strRef>
          </c:cat>
          <c:val>
            <c:numRef>
              <c:f>Sheet1!$C$2:$C$6</c:f>
              <c:numCache>
                <c:formatCode>0.0</c:formatCode>
                <c:ptCount val="5"/>
                <c:pt idx="0">
                  <c:v>2.2392836111032892</c:v>
                </c:pt>
                <c:pt idx="1">
                  <c:v>2.0325069676527114</c:v>
                </c:pt>
                <c:pt idx="2">
                  <c:v>1.969841814106875</c:v>
                </c:pt>
                <c:pt idx="3">
                  <c:v>1.9530945798767299</c:v>
                </c:pt>
                <c:pt idx="4">
                  <c:v>1.9131975907719916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D85-4B3F-91F2-5AC6EDB3A54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Northumbria Healthcare NHS Foundation Trust</c:v>
                </c:pt>
                <c:pt idx="2">
                  <c:v>South Tees Hospitals NHS Foundation Trust</c:v>
                </c:pt>
                <c:pt idx="3">
                  <c:v>North Tees and Hartlepool NHS Foundation Trust</c:v>
                </c:pt>
                <c:pt idx="4">
                  <c:v>Sheffield Children's NHS Foundation Trust</c:v>
                </c:pt>
              </c:strCache>
            </c:strRef>
          </c:cat>
          <c:val>
            <c:numRef>
              <c:f>Sheet1!$B$2:$B$6</c:f>
              <c:numCache>
                <c:formatCode>0.0</c:formatCode>
                <c:ptCount val="5"/>
                <c:pt idx="0">
                  <c:v>8.8817330110600388</c:v>
                </c:pt>
                <c:pt idx="1">
                  <c:v>8.850761543673654</c:v>
                </c:pt>
                <c:pt idx="2">
                  <c:v>8.7457129911421916</c:v>
                </c:pt>
                <c:pt idx="3">
                  <c:v>8.7221391336122593</c:v>
                </c:pt>
                <c:pt idx="4">
                  <c:v>8.4873035641095012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228-4568-9165-40046F114C0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Northumbria Healthcare NHS Foundation Trust</c:v>
                </c:pt>
                <c:pt idx="2">
                  <c:v>South Tees Hospitals NHS Foundation Trust</c:v>
                </c:pt>
                <c:pt idx="3">
                  <c:v>North Tees and Hartlepool NHS Foundation Trust</c:v>
                </c:pt>
                <c:pt idx="4">
                  <c:v>Sheffield Children's NHS Foundation Trust</c:v>
                </c:pt>
              </c:strCache>
            </c:strRef>
          </c:cat>
          <c:val>
            <c:numRef>
              <c:f>Sheet1!$C$2:$C$6</c:f>
              <c:numCache>
                <c:formatCode>0.0</c:formatCode>
                <c:ptCount val="5"/>
                <c:pt idx="0">
                  <c:v>1.1182669889399612</c:v>
                </c:pt>
                <c:pt idx="1">
                  <c:v>1.149238456326346</c:v>
                </c:pt>
                <c:pt idx="2">
                  <c:v>1.2542870088578084</c:v>
                </c:pt>
                <c:pt idx="3">
                  <c:v>1.2778608663877407</c:v>
                </c:pt>
                <c:pt idx="4">
                  <c:v>1.5126964358904988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228-4568-9165-40046F114C0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3.8053286062908143E-2</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0.22338971339400793</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6.2279381915258725E-2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0.65018787710435078</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6.2279381915258725E-2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0.18269758175279094</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9.0829053020169592</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0.26203441538324057</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0.11792607609509886</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1.2311314389061643</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0.11792607609509886</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0.42298866061979901</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0.54531971547386071</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7.0896147643119498</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6.7230615076944424</c:v>
                </c:pt>
                <c:pt idx="1">
                  <c:v>4.1675480171146146</c:v>
                </c:pt>
                <c:pt idx="2">
                  <c:v>8.8864470230448482</c:v>
                </c:pt>
                <c:pt idx="3">
                  <c:v>9.2359618430007568</c:v>
                </c:pt>
                <c:pt idx="4">
                  <c:v>8.8321975513990498</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5.6332485655474924</c:v>
                </c:pt>
                <c:pt idx="1">
                  <c:v>3.2042575743585351</c:v>
                </c:pt>
                <c:pt idx="2">
                  <c:v>8.3012573380009087</c:v>
                </c:pt>
                <c:pt idx="3">
                  <c:v>8.7283117765369731</c:v>
                </c:pt>
                <c:pt idx="4">
                  <c:v>8.3860240915862114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0.57500882736079006</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0.31507759238813904</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8.7841277072016055E-2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0.9170504219085025</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8.7841277072016055E-2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0.31507759238813904</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0.25174710781413978</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8.1409909303707426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0.29445617381782885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9.8678501247750461E-2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1.0301894988202278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9.8678501247750461E-2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0.35394959670407999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0.21686593025331646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8.0544339122898165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0.3801237829565105</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0.11151806047919433</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1.1642326685325957</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0.11151806047919521</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0.40000377014980337</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0.19344303187377143</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7.6682606854342028</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0.25637746362536262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0.25995568269492075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7.2473700769936755E-2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0.75661511402949699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7.2473700769936755E-2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0.21149294704129851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8.9336245659479712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0.1791696019031761</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0.30851263826099551</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8.6011016944416596E-2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0.89794276684971308</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8.6011016944416596E-2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0.30851263826099462</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0.15956648786216832</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8.3187853456427963</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7.9881243028113902</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Harrogate and District NHS Foundation Trust</c:v>
                </c:pt>
                <c:pt idx="2">
                  <c:v>Northumbria Healthcare NHS Foundation Trust</c:v>
                </c:pt>
                <c:pt idx="3">
                  <c:v>North Tees and Hartlepool NHS Foundation Trust</c:v>
                </c:pt>
                <c:pt idx="4">
                  <c:v>Bradford Teaching Hospitals NHS Foundation Trust</c:v>
                </c:pt>
              </c:strCache>
            </c:strRef>
          </c:cat>
          <c:val>
            <c:numRef>
              <c:f>Sheet1!$B$2:$B$6</c:f>
              <c:numCache>
                <c:formatCode>0.0</c:formatCode>
                <c:ptCount val="5"/>
                <c:pt idx="0">
                  <c:v>7.2350479753598878</c:v>
                </c:pt>
                <c:pt idx="1">
                  <c:v>7.2770653933509406</c:v>
                </c:pt>
                <c:pt idx="2">
                  <c:v>7.5506129628450909</c:v>
                </c:pt>
                <c:pt idx="3">
                  <c:v>7.5895209930896996</c:v>
                </c:pt>
                <c:pt idx="4">
                  <c:v>7.8120211585484816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F46-4C7D-976E-664EF916C56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Harrogate and District NHS Foundation Trust</c:v>
                </c:pt>
                <c:pt idx="2">
                  <c:v>Northumbria Healthcare NHS Foundation Trust</c:v>
                </c:pt>
                <c:pt idx="3">
                  <c:v>North Tees and Hartlepool NHS Foundation Trust</c:v>
                </c:pt>
                <c:pt idx="4">
                  <c:v>Bradford Teaching Hospitals NHS Foundation Trust</c:v>
                </c:pt>
              </c:strCache>
            </c:strRef>
          </c:cat>
          <c:val>
            <c:numRef>
              <c:f>Sheet1!$C$2:$C$6</c:f>
              <c:numCache>
                <c:formatCode>0.0</c:formatCode>
                <c:ptCount val="5"/>
                <c:pt idx="0">
                  <c:v>2.7649520246401122</c:v>
                </c:pt>
                <c:pt idx="1">
                  <c:v>2.7229346066490594</c:v>
                </c:pt>
                <c:pt idx="2">
                  <c:v>2.4493870371549091</c:v>
                </c:pt>
                <c:pt idx="3">
                  <c:v>2.4104790069103004</c:v>
                </c:pt>
                <c:pt idx="4">
                  <c:v>2.1879788414515184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F46-4C7D-976E-664EF916C56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Barnsley Hospital NHS Foundation Trust</c:v>
                </c:pt>
                <c:pt idx="1">
                  <c:v>Mid Yorkshire Teaching NHS Trust</c:v>
                </c:pt>
                <c:pt idx="2">
                  <c:v>York and Scarborough Teaching Hospitals NHS Foundation Trust</c:v>
                </c:pt>
                <c:pt idx="3">
                  <c:v>South Tees Hospitals NHS Foundation Trust</c:v>
                </c:pt>
                <c:pt idx="4">
                  <c:v>Hull University Teaching Hospitals NHS Trust</c:v>
                </c:pt>
              </c:strCache>
            </c:strRef>
          </c:cat>
          <c:val>
            <c:numRef>
              <c:f>Sheet1!$B$2:$B$6</c:f>
              <c:numCache>
                <c:formatCode>0.0</c:formatCode>
                <c:ptCount val="5"/>
                <c:pt idx="0">
                  <c:v>8.710850236177567</c:v>
                </c:pt>
                <c:pt idx="1">
                  <c:v>8.4940154025935399</c:v>
                </c:pt>
                <c:pt idx="2">
                  <c:v>8.3974946456528894</c:v>
                </c:pt>
                <c:pt idx="3">
                  <c:v>8.1613223804131945</c:v>
                </c:pt>
                <c:pt idx="4">
                  <c:v>8.0878902181190249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583-46A7-861B-261AD41811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Barnsley Hospital NHS Foundation Trust</c:v>
                </c:pt>
                <c:pt idx="1">
                  <c:v>Mid Yorkshire Teaching NHS Trust</c:v>
                </c:pt>
                <c:pt idx="2">
                  <c:v>York and Scarborough Teaching Hospitals NHS Foundation Trust</c:v>
                </c:pt>
                <c:pt idx="3">
                  <c:v>South Tees Hospitals NHS Foundation Trust</c:v>
                </c:pt>
                <c:pt idx="4">
                  <c:v>Hull University Teaching Hospitals NHS Trust</c:v>
                </c:pt>
              </c:strCache>
            </c:strRef>
          </c:cat>
          <c:val>
            <c:numRef>
              <c:f>Sheet1!$C$2:$C$6</c:f>
              <c:numCache>
                <c:formatCode>0.0</c:formatCode>
                <c:ptCount val="5"/>
                <c:pt idx="0">
                  <c:v>1.289149763822433</c:v>
                </c:pt>
                <c:pt idx="1">
                  <c:v>1.5059845974064601</c:v>
                </c:pt>
                <c:pt idx="2">
                  <c:v>1.6025053543471106</c:v>
                </c:pt>
                <c:pt idx="3">
                  <c:v>1.8386776195868055</c:v>
                </c:pt>
                <c:pt idx="4">
                  <c:v>1.9121097818809751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583-46A7-861B-261AD41811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2.0484995934602068E-3</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0.23519904372284728</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6.5571734918174585E-2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0.68455957354406394</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6.5571734918174585E-2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0.16798434415103358</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9.1472036015725298</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0.1523212072590141</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0.25950745941107733</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7.2348739469552115E-2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0.7553105358510166</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7.2348739469552115E-2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0.15663241054634547</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8.8177613941704944</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4.0282019783812384</c:v>
                </c:pt>
                <c:pt idx="1">
                  <c:v>7.03248574651212</c:v>
                </c:pt>
                <c:pt idx="2">
                  <c:v>5.8543069930208134</c:v>
                </c:pt>
                <c:pt idx="3">
                  <c:v>4.8674407254246059</c:v>
                </c:pt>
                <c:pt idx="4">
                  <c:v>8.3738356146561213</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4.9198767003185759</c:v>
                </c:pt>
                <c:pt idx="1">
                  <c:v>7.8925066566075044</c:v>
                </c:pt>
                <c:pt idx="2">
                  <c:v>6.5441704220939876</c:v>
                </c:pt>
                <c:pt idx="3">
                  <c:v>5.3431922446268629</c:v>
                </c:pt>
                <c:pt idx="4">
                  <c:v>8.8082713417254546</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1.0359536724924689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0.31655559915696863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3.3047953700217878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0.31655559915696863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0.9395993015340709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5.999407912691149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0.50385453540325198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0.35138015326695538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9.796215962798982E-2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1.0227109943343144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9.796215962798982E-2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0.3303886043664086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9.1125771130659921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6.0124463319989552E-2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0.54864922478756828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0.15295930188060414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1.5968733265277848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0.15295930188060503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0.4265264593875262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8.262967715677954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5.4002930084767549</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Airedale NHS Foundation Trust</c:v>
                </c:pt>
                <c:pt idx="1">
                  <c:v>Bradford Teaching Hospitals NHS Foundation Trust</c:v>
                </c:pt>
                <c:pt idx="2">
                  <c:v>Calderdale and Huddersfield NHS Foundation Trust</c:v>
                </c:pt>
                <c:pt idx="3">
                  <c:v>Hull University Teaching Hospitals NHS Trust</c:v>
                </c:pt>
                <c:pt idx="4">
                  <c:v>County Durham and Darlington NHS Foundation Trust</c:v>
                </c:pt>
              </c:strCache>
            </c:strRef>
          </c:cat>
          <c:val>
            <c:numRef>
              <c:f>Sheet1!$B$2:$B$6</c:f>
              <c:numCache>
                <c:formatCode>0.0</c:formatCode>
                <c:ptCount val="5"/>
                <c:pt idx="0">
                  <c:v>4.4574924208223674</c:v>
                </c:pt>
                <c:pt idx="1">
                  <c:v>4.5858019950032318</c:v>
                </c:pt>
                <c:pt idx="2">
                  <c:v>4.9795190629420834</c:v>
                </c:pt>
                <c:pt idx="3">
                  <c:v>5.3592043747507727</c:v>
                </c:pt>
                <c:pt idx="4">
                  <c:v>5.4002930084767549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B2-4D4A-A41F-E047F142B3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Airedale NHS Foundation Trust</c:v>
                </c:pt>
                <c:pt idx="1">
                  <c:v>Bradford Teaching Hospitals NHS Foundation Trust</c:v>
                </c:pt>
                <c:pt idx="2">
                  <c:v>Calderdale and Huddersfield NHS Foundation Trust</c:v>
                </c:pt>
                <c:pt idx="3">
                  <c:v>Hull University Teaching Hospitals NHS Trust</c:v>
                </c:pt>
                <c:pt idx="4">
                  <c:v>County Durham and Darlington NHS Foundation Trust</c:v>
                </c:pt>
              </c:strCache>
            </c:strRef>
          </c:cat>
          <c:val>
            <c:numRef>
              <c:f>Sheet1!$C$2:$C$6</c:f>
              <c:numCache>
                <c:formatCode>0.0</c:formatCode>
                <c:ptCount val="5"/>
                <c:pt idx="0">
                  <c:v>5.5425075791776326</c:v>
                </c:pt>
                <c:pt idx="1">
                  <c:v>5.4141980049967682</c:v>
                </c:pt>
                <c:pt idx="2">
                  <c:v>5.0204809370579166</c:v>
                </c:pt>
                <c:pt idx="3">
                  <c:v>4.6407956252492273</c:v>
                </c:pt>
                <c:pt idx="4">
                  <c:v>4.5997069915232451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B2-4D4A-A41F-E047F142B3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 Tees and Hartlepool NHS Foundation Trust</c:v>
                </c:pt>
                <c:pt idx="2">
                  <c:v>Northern Lincolnshire and Goole NHS Foundation Trust</c:v>
                </c:pt>
                <c:pt idx="3">
                  <c:v>South Tyneside and Sunderland NHS Foundation Trust</c:v>
                </c:pt>
                <c:pt idx="4">
                  <c:v>Harrogate and District NHS Foundation Trust</c:v>
                </c:pt>
              </c:strCache>
            </c:strRef>
          </c:cat>
          <c:val>
            <c:numRef>
              <c:f>Sheet1!$B$2:$B$6</c:f>
              <c:numCache>
                <c:formatCode>0.0</c:formatCode>
                <c:ptCount val="5"/>
                <c:pt idx="0">
                  <c:v>7.7637605921964674</c:v>
                </c:pt>
                <c:pt idx="1">
                  <c:v>7.0844711167217849</c:v>
                </c:pt>
                <c:pt idx="2">
                  <c:v>6.6758210292497413</c:v>
                </c:pt>
                <c:pt idx="3">
                  <c:v>6.6436604524760927</c:v>
                </c:pt>
                <c:pt idx="4">
                  <c:v>6.4761765986166502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B5-41F0-9F7E-DBD62D0034F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 Tees and Hartlepool NHS Foundation Trust</c:v>
                </c:pt>
                <c:pt idx="2">
                  <c:v>Northern Lincolnshire and Goole NHS Foundation Trust</c:v>
                </c:pt>
                <c:pt idx="3">
                  <c:v>South Tyneside and Sunderland NHS Foundation Trust</c:v>
                </c:pt>
                <c:pt idx="4">
                  <c:v>Harrogate and District NHS Foundation Trust</c:v>
                </c:pt>
              </c:strCache>
            </c:strRef>
          </c:cat>
          <c:val>
            <c:numRef>
              <c:f>Sheet1!$C$2:$C$6</c:f>
              <c:numCache>
                <c:formatCode>0.0</c:formatCode>
                <c:ptCount val="5"/>
                <c:pt idx="0">
                  <c:v>2.2362394078035326</c:v>
                </c:pt>
                <c:pt idx="1">
                  <c:v>2.9155288832782151</c:v>
                </c:pt>
                <c:pt idx="2">
                  <c:v>3.3241789707502587</c:v>
                </c:pt>
                <c:pt idx="3">
                  <c:v>3.3563395475239073</c:v>
                </c:pt>
                <c:pt idx="4">
                  <c:v>3.5238234013833498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B5-41F0-9F7E-DBD62D0034F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0.28653167483813302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0.24938642242124986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2.6035587314169337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0.24938642242125031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0.89452335132103578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0.32737389108435799</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4.8674407254246059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0.49465305162168338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0.58218948136675586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0.16231007465028213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1.6944940624669282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0.16231007465028213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0.58218948136675586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0.17574447529422166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5.9331452915289029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6.1860716106829221</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County Durham and Darlington NHS Foundation Trust</c:v>
                </c:pt>
                <c:pt idx="2">
                  <c:v>The Newcastle Upon Tyne Hospitals NHS Foundation Trust</c:v>
                </c:pt>
                <c:pt idx="3">
                  <c:v>Sheffield Children's NHS Foundation Trust</c:v>
                </c:pt>
                <c:pt idx="4">
                  <c:v>York and Scarborough Teaching Hospitals NHS Foundation Trust</c:v>
                </c:pt>
              </c:strCache>
            </c:strRef>
          </c:cat>
          <c:val>
            <c:numRef>
              <c:f>Sheet1!$B$2:$B$6</c:f>
              <c:numCache>
                <c:formatCode>0.0</c:formatCode>
                <c:ptCount val="5"/>
                <c:pt idx="0">
                  <c:v>5.0318847057856093</c:v>
                </c:pt>
                <c:pt idx="1">
                  <c:v>6.1860716106829221</c:v>
                </c:pt>
                <c:pt idx="2">
                  <c:v>6.6065803882468792</c:v>
                </c:pt>
                <c:pt idx="3">
                  <c:v>7.15717146612179</c:v>
                </c:pt>
                <c:pt idx="4">
                  <c:v>7.1592219330043294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CCD-4574-852A-A2F59CF2873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County Durham and Darlington NHS Foundation Trust</c:v>
                </c:pt>
                <c:pt idx="2">
                  <c:v>The Newcastle Upon Tyne Hospitals NHS Foundation Trust</c:v>
                </c:pt>
                <c:pt idx="3">
                  <c:v>Sheffield Children's NHS Foundation Trust</c:v>
                </c:pt>
                <c:pt idx="4">
                  <c:v>York and Scarborough Teaching Hospitals NHS Foundation Trust</c:v>
                </c:pt>
              </c:strCache>
            </c:strRef>
          </c:cat>
          <c:val>
            <c:numRef>
              <c:f>Sheet1!$C$2:$C$6</c:f>
              <c:numCache>
                <c:formatCode>0.0</c:formatCode>
                <c:ptCount val="5"/>
                <c:pt idx="0">
                  <c:v>4.9681152942143907</c:v>
                </c:pt>
                <c:pt idx="1">
                  <c:v>3.8139283893170779</c:v>
                </c:pt>
                <c:pt idx="2">
                  <c:v>3.3934196117531208</c:v>
                </c:pt>
                <c:pt idx="3">
                  <c:v>2.84282853387821</c:v>
                </c:pt>
                <c:pt idx="4">
                  <c:v>2.8407780669956706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CCD-4574-852A-A2F59CF2873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78684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RXP | County Durham and Darlington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81409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RXP | County Durham and Darlington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75798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RXP | County Durham and Darlington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County Durham and Darlington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1358044911"/>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2079888195"/>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1400333476"/>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c3_1. If you stayed overnight, did anything stop you from sleeping?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c3_6. If you stayed overnight, did anything stop you from sleeping? I was not stopped from sleeping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c25. Did a member of staff tell you who to talk to if you were worried about anything when you got home?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c18. Did staff try to help you with your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c3_3. If you stayed overnight, did anything stop you from sleeping? Hospital lighting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1148859071"/>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 On the hospital ward, were you around people your own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c22. Before the operations or procedures, how well did staff explain what would be done?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c20_4. Did any of the following bother you when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c10. Were you given enough privacy when you were receiving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c11. How friendly were the staff looking after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County Durham and Darlington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Hospital ward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not being stopped from sleeping by noise from other patients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not being stopped from sleeping by the hospital environment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Leaving hospital: </a:t>
            </a:r>
            <a:r>
              <a:rPr lang="en-GB" sz="1200" b="0">
                <a:solidFill>
                  <a:prstClr val="black"/>
                </a:solidFill>
                <a:latin typeface="Arial"/>
              </a:rPr>
              <a:t>Staff providing information to children and young people about who to contact if they were worried about anything after discharge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 </a:t>
            </a:r>
            <a:r>
              <a:rPr lang="en-GB" sz="1200" b="0">
                <a:solidFill>
                  <a:prstClr val="black"/>
                </a:solidFill>
                <a:latin typeface="Arial"/>
              </a:rPr>
              <a:t>Staff helping children and young people with their fears or worries</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not being stopped from sleeping by hospital lighting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being around others their own age on the ward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Operations and procedures: </a:t>
            </a:r>
            <a:r>
              <a:rPr kumimoji="0" lang="en-GB" sz="1200" b="0" i="0" u="none" strike="noStrike" kern="1200" cap="none" spc="0" normalizeH="0" baseline="0" noProof="0">
                <a:ln>
                  <a:noFill/>
                </a:ln>
                <a:solidFill>
                  <a:prstClr val="black"/>
                </a:solidFill>
                <a:effectLst/>
                <a:uLnTx/>
                <a:uFillTx/>
                <a:latin typeface="Arial"/>
                <a:ea typeface="+mj-ea"/>
                <a:cs typeface="+mj-cs"/>
              </a:rPr>
              <a:t>Staff providing children and young people with clear explanations before operations or procedures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noProof="0">
                <a:solidFill>
                  <a:prstClr val="black"/>
                </a:solidFill>
                <a:latin typeface="Arial"/>
              </a:rPr>
              <a:t>Children and young people being kept informed while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lang="en-GB" sz="1200" b="0">
                <a:solidFill>
                  <a:prstClr val="black"/>
                </a:solidFill>
                <a:latin typeface="Arial"/>
              </a:rPr>
              <a:t>Children and young people being given enough privacy during care and treatment</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showing friendliness when looking after children and young people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1240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273</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1511439564"/>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441879958"/>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1997983174"/>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p47. Did staff take the time to listen to your child's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p30_2. Did any of the following bother your child while you were in the waiting area? Noise from other patients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p67. To what extent did you understand the information you were given about caring for your child after you left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p46. Did staff play with your child or do any activities with them while they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p44. Did staff take into account your child's existing individual needs?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2450219270"/>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p30_7. Did any of the following bother your child while you were in the waiting area? Nothing bothered my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p30_5. Did any of the following bother your child while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p30_1. Did any of the following bother your child while you were in the waiting area? How long my child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p55. Was hospital food available for your child outside of mealtimes?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p30_3. Did any of the following bother your child while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County Durham and Darlington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taking time to listen to children's fears or worries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not being disturbed by noise from other patients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Leaving hospital: </a:t>
            </a:r>
            <a:r>
              <a:rPr lang="en-GB" sz="1200" b="0">
                <a:solidFill>
                  <a:prstClr val="black"/>
                </a:solidFill>
                <a:latin typeface="Arial"/>
              </a:rPr>
              <a:t>Parents / carers understanding information about care at home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lang="en-GB" sz="1200" b="0">
                <a:solidFill>
                  <a:prstClr val="black"/>
                </a:solidFill>
                <a:latin typeface="Arial"/>
              </a:rPr>
              <a:t>Staff providing activities for children during hospital stays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accommodating children and young people's individual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not feeling bothered by anything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being kept informed while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noProof="0">
                <a:solidFill>
                  <a:prstClr val="black"/>
                </a:solidFill>
                <a:latin typeface="Arial"/>
              </a:rPr>
              <a:t>Children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 </a:t>
            </a:r>
            <a:r>
              <a:rPr lang="en-GB" sz="1200" b="0">
                <a:solidFill>
                  <a:prstClr val="black"/>
                </a:solidFill>
                <a:latin typeface="Arial"/>
              </a:rPr>
              <a:t>Children having access to hospital food outside of mealtimes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having enough to do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1240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273</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42462287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330202785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F1E3E8C8-CAB0-6834-395F-82C1B3A43AFF}"/>
              </a:ext>
            </a:extLst>
          </p:cNvPr>
          <p:cNvGraphicFramePr/>
          <p:nvPr>
            <p:extLst>
              <p:ext uri="{D42A27DB-BD31-4B8C-83A1-F6EECF244321}">
                <p14:modId xmlns:p14="http://schemas.microsoft.com/office/powerpoint/2010/main" val="247765819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5277F449-FF5B-6E84-3B4E-4981D8B0E08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462115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467855098"/>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2988646960"/>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278217120"/>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23514733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3785372923"/>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18133395"/>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88915177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402585177"/>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4255009136"/>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362997480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F9F40A59-4803-77B5-C300-18B7EFD20074}"/>
              </a:ext>
            </a:extLst>
          </p:cNvPr>
          <p:cNvGraphicFramePr/>
          <p:nvPr>
            <p:extLst>
              <p:ext uri="{D42A27DB-BD31-4B8C-83A1-F6EECF244321}">
                <p14:modId xmlns:p14="http://schemas.microsoft.com/office/powerpoint/2010/main" val="108702478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09FD997D-A3CF-8653-E2A7-48F2354B751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5201332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801954983"/>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2847653271"/>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846854724"/>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38896603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67632599"/>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149667633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365272104"/>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351031656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4176320244"/>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107249844"/>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197789350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5AB9051-942B-1D0B-1A5B-519D9D337865}"/>
              </a:ext>
            </a:extLst>
          </p:cNvPr>
          <p:cNvGraphicFramePr/>
          <p:nvPr>
            <p:extLst>
              <p:ext uri="{D42A27DB-BD31-4B8C-83A1-F6EECF244321}">
                <p14:modId xmlns:p14="http://schemas.microsoft.com/office/powerpoint/2010/main" val="199842355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6D36B7A0-86EB-98DD-558B-2010FC353CE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9390190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2076129559"/>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2612980371"/>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66579371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1757989773"/>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425575071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265987705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CD71ABC1-0293-44BF-A768-A8B588A8C21B}"/>
              </a:ext>
            </a:extLst>
          </p:cNvPr>
          <p:cNvGraphicFramePr/>
          <p:nvPr>
            <p:extLst>
              <p:ext uri="{D42A27DB-BD31-4B8C-83A1-F6EECF244321}">
                <p14:modId xmlns:p14="http://schemas.microsoft.com/office/powerpoint/2010/main" val="5816926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0D128A9A-8AF5-D5FD-9827-2C7F1106695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7077298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1571624133"/>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2048942892"/>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56970416"/>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354737408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3349414910"/>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3163166046"/>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392866372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1821989064"/>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388851673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2970253984"/>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77646106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76740298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3AAF78C3-83B7-B34A-CBDC-BFB0B926DDB0}"/>
              </a:ext>
            </a:extLst>
          </p:cNvPr>
          <p:cNvGraphicFramePr/>
          <p:nvPr>
            <p:extLst>
              <p:ext uri="{D42A27DB-BD31-4B8C-83A1-F6EECF244321}">
                <p14:modId xmlns:p14="http://schemas.microsoft.com/office/powerpoint/2010/main" val="424227072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154FE30F-2DDB-43D6-8CBD-ED7647240E3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4603386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2331306149"/>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223858347"/>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62556506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2034058991"/>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380249712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401727159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D55BA9D5-058B-C0E0-4A65-E57510C4A97C}"/>
              </a:ext>
            </a:extLst>
          </p:cNvPr>
          <p:cNvGraphicFramePr/>
          <p:nvPr>
            <p:extLst>
              <p:ext uri="{D42A27DB-BD31-4B8C-83A1-F6EECF244321}">
                <p14:modId xmlns:p14="http://schemas.microsoft.com/office/powerpoint/2010/main" val="64940417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CAA2A2DC-48B4-F73F-4006-0DB97679325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874502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2040431726"/>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281743412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3691615485"/>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1443158725"/>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3929944769"/>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386207726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27945027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432C7279-AD4D-95EC-AE0E-B199C4FB4EEE}"/>
              </a:ext>
            </a:extLst>
          </p:cNvPr>
          <p:cNvGraphicFramePr/>
          <p:nvPr>
            <p:extLst>
              <p:ext uri="{D42A27DB-BD31-4B8C-83A1-F6EECF244321}">
                <p14:modId xmlns:p14="http://schemas.microsoft.com/office/powerpoint/2010/main" val="303386779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C90A4D2E-7E7B-9F0D-6279-2A17277300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373096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902652764"/>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21512506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475337002"/>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2201446584"/>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2045640482"/>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1735105621"/>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257167841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2440725354"/>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3320865660"/>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54413314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29271846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364491758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62FFD37-2C51-719D-674B-6DB595367BD7}"/>
              </a:ext>
            </a:extLst>
          </p:cNvPr>
          <p:cNvGraphicFramePr/>
          <p:nvPr>
            <p:extLst>
              <p:ext uri="{D42A27DB-BD31-4B8C-83A1-F6EECF244321}">
                <p14:modId xmlns:p14="http://schemas.microsoft.com/office/powerpoint/2010/main" val="34405966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1F25436-327C-8552-4CA6-3207773903A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5492834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2465525211"/>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2703691825"/>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2849362185"/>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3200149169"/>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3245263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288862714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101649583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B9023C8-19CC-CD3E-7E14-09308159E961}"/>
              </a:ext>
            </a:extLst>
          </p:cNvPr>
          <p:cNvGraphicFramePr/>
          <p:nvPr>
            <p:extLst>
              <p:ext uri="{D42A27DB-BD31-4B8C-83A1-F6EECF244321}">
                <p14:modId xmlns:p14="http://schemas.microsoft.com/office/powerpoint/2010/main" val="13987873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731F680-C15D-C9BA-E6C7-42AB205BCE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1250588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220595343"/>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574023746"/>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1269694279"/>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313310313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2089961678"/>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1261938028"/>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348685813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1727255083"/>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2121584293"/>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191333166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412394664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7D4FDB7-29C0-5CF2-93BE-7E8C19B8AA52}"/>
              </a:ext>
            </a:extLst>
          </p:cNvPr>
          <p:cNvGraphicFramePr/>
          <p:nvPr>
            <p:extLst>
              <p:ext uri="{D42A27DB-BD31-4B8C-83A1-F6EECF244321}">
                <p14:modId xmlns:p14="http://schemas.microsoft.com/office/powerpoint/2010/main" val="428929599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945FB35-6A85-E2F4-9DCB-068B25FD345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7475009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2976624024"/>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893270746"/>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48026545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3770080126"/>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3838772374"/>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420926352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2559933078"/>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60184484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250242431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42C3907-91CE-E499-7C7E-C9F4E980C15C}"/>
              </a:ext>
            </a:extLst>
          </p:cNvPr>
          <p:cNvGraphicFramePr/>
          <p:nvPr>
            <p:extLst>
              <p:ext uri="{D42A27DB-BD31-4B8C-83A1-F6EECF244321}">
                <p14:modId xmlns:p14="http://schemas.microsoft.com/office/powerpoint/2010/main" val="380529468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1C56F9C-8F90-94C7-30EA-E93AB9B5014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1564743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411085852"/>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85748413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895288117"/>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409641563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416642735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D92B50F-41EE-E45A-D3D2-635BAC82F6EE}"/>
              </a:ext>
            </a:extLst>
          </p:cNvPr>
          <p:cNvGraphicFramePr/>
          <p:nvPr>
            <p:extLst>
              <p:ext uri="{D42A27DB-BD31-4B8C-83A1-F6EECF244321}">
                <p14:modId xmlns:p14="http://schemas.microsoft.com/office/powerpoint/2010/main" val="299907172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60C6CD8-63E7-81BA-25B7-997ECA0608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9395108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715917614"/>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143854470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2691523322"/>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401152580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123791772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181B1C5-BB53-C68B-0DD5-4ED79BBB8EB7}"/>
              </a:ext>
            </a:extLst>
          </p:cNvPr>
          <p:cNvGraphicFramePr/>
          <p:nvPr>
            <p:extLst>
              <p:ext uri="{D42A27DB-BD31-4B8C-83A1-F6EECF244321}">
                <p14:modId xmlns:p14="http://schemas.microsoft.com/office/powerpoint/2010/main" val="26467274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58F92CD-E53D-F132-3FEE-B37ED015261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8390270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429166893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1584064293"/>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3590596976"/>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2274015719"/>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296220944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393952676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06827DE-EA65-F44A-9DFF-EEC7AB7DF67A}"/>
              </a:ext>
            </a:extLst>
          </p:cNvPr>
          <p:cNvGraphicFramePr/>
          <p:nvPr>
            <p:extLst>
              <p:ext uri="{D42A27DB-BD31-4B8C-83A1-F6EECF244321}">
                <p14:modId xmlns:p14="http://schemas.microsoft.com/office/powerpoint/2010/main" val="133301067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ACCD462-11D9-B0F6-EF49-0B290A81FCA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9453042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23496250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418905815"/>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13581207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164191112"/>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29795496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193279529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216FEF8-5A64-22BB-F8D3-374169A6123C}"/>
              </a:ext>
            </a:extLst>
          </p:cNvPr>
          <p:cNvGraphicFramePr/>
          <p:nvPr>
            <p:extLst>
              <p:ext uri="{D42A27DB-BD31-4B8C-83A1-F6EECF244321}">
                <p14:modId xmlns:p14="http://schemas.microsoft.com/office/powerpoint/2010/main" val="221460981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E5101F2-3922-5CA2-D508-3949063D814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3719070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17235119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763292788"/>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333056890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276797470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28412CA-3773-B927-33E6-9C172567735A}"/>
              </a:ext>
            </a:extLst>
          </p:cNvPr>
          <p:cNvGraphicFramePr/>
          <p:nvPr>
            <p:extLst>
              <p:ext uri="{D42A27DB-BD31-4B8C-83A1-F6EECF244321}">
                <p14:modId xmlns:p14="http://schemas.microsoft.com/office/powerpoint/2010/main" val="202851505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43224FD-7A17-FD62-D915-C8336434B5C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1517670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334086568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3262744484"/>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56828822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34526445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3EAE871-C6D1-EF2B-770C-650C003F69BC}"/>
              </a:ext>
            </a:extLst>
          </p:cNvPr>
          <p:cNvGraphicFramePr/>
          <p:nvPr>
            <p:extLst>
              <p:ext uri="{D42A27DB-BD31-4B8C-83A1-F6EECF244321}">
                <p14:modId xmlns:p14="http://schemas.microsoft.com/office/powerpoint/2010/main" val="217312185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BC2D488-A945-1077-E59C-B323BFFC08E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8042077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2360891432"/>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354594675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350641650"/>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3375469486"/>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237048468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371564943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A6BD530-8021-05D5-3CBE-ADEF0C318450}"/>
              </a:ext>
            </a:extLst>
          </p:cNvPr>
          <p:cNvGraphicFramePr/>
          <p:nvPr>
            <p:extLst>
              <p:ext uri="{D42A27DB-BD31-4B8C-83A1-F6EECF244321}">
                <p14:modId xmlns:p14="http://schemas.microsoft.com/office/powerpoint/2010/main" val="312646912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427863A-81A5-9555-7315-821679172CE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0125420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1583037008"/>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396469532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3322660717"/>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09578584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242522412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95DCC6B-4430-84AB-9E79-E7DEEAF3A600}"/>
              </a:ext>
            </a:extLst>
          </p:cNvPr>
          <p:cNvGraphicFramePr/>
          <p:nvPr>
            <p:extLst>
              <p:ext uri="{D42A27DB-BD31-4B8C-83A1-F6EECF244321}">
                <p14:modId xmlns:p14="http://schemas.microsoft.com/office/powerpoint/2010/main" val="1684537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27C9AF0-6F20-7A82-85CB-F0F8D30C784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9592489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4294902244"/>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778118375"/>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1558148916"/>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994476776"/>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357158231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378006245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499F254-02AE-A7F7-C821-0581FF268764}"/>
              </a:ext>
            </a:extLst>
          </p:cNvPr>
          <p:cNvGraphicFramePr/>
          <p:nvPr>
            <p:extLst>
              <p:ext uri="{D42A27DB-BD31-4B8C-83A1-F6EECF244321}">
                <p14:modId xmlns:p14="http://schemas.microsoft.com/office/powerpoint/2010/main" val="164447705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5EA86FB-4104-EDA0-7E91-73DD435C38B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4001577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427462089"/>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1532112077"/>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1435602154"/>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1574674370"/>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1871583313"/>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319818158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273028189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8633BC0-C8FC-C234-033C-0CBE493766EA}"/>
              </a:ext>
            </a:extLst>
          </p:cNvPr>
          <p:cNvGraphicFramePr/>
          <p:nvPr>
            <p:extLst>
              <p:ext uri="{D42A27DB-BD31-4B8C-83A1-F6EECF244321}">
                <p14:modId xmlns:p14="http://schemas.microsoft.com/office/powerpoint/2010/main" val="414379077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99ED9E6-8911-D65F-E9F2-AEE1D3155F1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7154166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1240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273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60%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3431688191"/>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906961189"/>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2288384762"/>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3475984504"/>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839569625"/>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3556039278"/>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1313774293"/>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3669180183"/>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3728048875"/>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3220001823"/>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146440784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50898375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892460A-9C28-6EB7-2CDC-AD2126361BA5}"/>
              </a:ext>
            </a:extLst>
          </p:cNvPr>
          <p:cNvGraphicFramePr/>
          <p:nvPr>
            <p:extLst>
              <p:ext uri="{D42A27DB-BD31-4B8C-83A1-F6EECF244321}">
                <p14:modId xmlns:p14="http://schemas.microsoft.com/office/powerpoint/2010/main" val="299035332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D80B072-F181-920B-E043-4912C432B00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9309974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3686976848"/>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3150081279"/>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1001366924"/>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1601468280"/>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850232469"/>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c18. Did staff try to help you with your fears or worries?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067131080"/>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p67. To what extent did you understand the information you were given about caring for your child after you left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862872417"/>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p30_5. Did any of the following bother your child while you were in the waiting area? Not knowing what was happening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673746233"/>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1443</TotalTime>
  <Words>11741</Words>
  <Application>Microsoft Office PowerPoint</Application>
  <PresentationFormat>Widescreen</PresentationFormat>
  <Paragraphs>1591</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County Durham and Darlington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2025-05-23T14:58:03Z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